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81" r:id="rId4"/>
    <p:sldId id="257" r:id="rId5"/>
    <p:sldId id="258" r:id="rId6"/>
    <p:sldId id="259" r:id="rId7"/>
    <p:sldId id="260" r:id="rId8"/>
    <p:sldId id="262" r:id="rId9"/>
    <p:sldId id="261" r:id="rId10"/>
    <p:sldId id="263" r:id="rId11"/>
    <p:sldId id="267" r:id="rId12"/>
    <p:sldId id="268" r:id="rId13"/>
    <p:sldId id="270" r:id="rId14"/>
    <p:sldId id="276" r:id="rId15"/>
    <p:sldId id="277" r:id="rId16"/>
    <p:sldId id="271" r:id="rId17"/>
    <p:sldId id="279" r:id="rId18"/>
    <p:sldId id="280" r:id="rId19"/>
    <p:sldId id="269" r:id="rId20"/>
    <p:sldId id="278" r:id="rId2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0E0E0"/>
    <a:srgbClr val="BFBFBF"/>
    <a:srgbClr val="FBF4E1"/>
    <a:srgbClr val="B2B2B2"/>
    <a:srgbClr val="7F7F7F"/>
    <a:srgbClr val="FFFFFF"/>
    <a:srgbClr val="FFFF66"/>
    <a:srgbClr val="F8ECCC"/>
    <a:srgbClr val="FFB869"/>
    <a:srgbClr val="1560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475" autoAdjust="0"/>
    <p:restoredTop sz="94660"/>
  </p:normalViewPr>
  <p:slideViewPr>
    <p:cSldViewPr snapToGrid="0">
      <p:cViewPr varScale="1">
        <p:scale>
          <a:sx n="150" d="100"/>
          <a:sy n="150" d="100"/>
        </p:scale>
        <p:origin x="354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C69807-0460-FCBF-C528-5BAEBA12E4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2440580-738C-FE05-A9E4-40372A843D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CD46C90-ABD0-5975-9648-829D6F9588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8BAFF-EEDC-4CE5-926D-CC2C3C07044C}" type="datetimeFigureOut">
              <a:rPr lang="ko-KR" altLang="en-US" smtClean="0"/>
              <a:t>2024-04-29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B56C356-A035-FE72-8231-39C41783E4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012C809-2EAE-0C10-3299-7F03CDD11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1CC5F-0F30-44B1-9DAE-8E59334C57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05402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C5CBBA-5419-33F0-AD3E-5173B43BC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A345640-1E11-E8C1-6EFA-B230834A54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5B7F63A-D6C4-363E-72E7-6D91C27DA2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8BAFF-EEDC-4CE5-926D-CC2C3C07044C}" type="datetimeFigureOut">
              <a:rPr lang="ko-KR" altLang="en-US" smtClean="0"/>
              <a:t>2024-04-29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BACD7EE-7AE2-2BB0-7BB7-9591A0EA69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6A633A-88CD-A1AD-0C57-776D8AF07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1CC5F-0F30-44B1-9DAE-8E59334C57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43292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B8399EA-95B4-185A-BB18-B7FCCC479A7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D0DAA06-29CC-2FA4-197D-3679CF64F0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05F855F-303A-38D4-FFD2-E7C50E8B36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8BAFF-EEDC-4CE5-926D-CC2C3C07044C}" type="datetimeFigureOut">
              <a:rPr lang="ko-KR" altLang="en-US" smtClean="0"/>
              <a:t>2024-04-29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AEA1F6C-48A0-677F-4EEE-878351546C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528785C-7199-3C32-1F1C-12910059D7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1CC5F-0F30-44B1-9DAE-8E59334C57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32564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173F1A-0BE5-D2B0-90D1-CC14899AD6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F25CF2A-2A34-275B-910B-A6F11437AE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8578870-209C-AF8C-8E68-E3EFC3625E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8BAFF-EEDC-4CE5-926D-CC2C3C07044C}" type="datetimeFigureOut">
              <a:rPr lang="ko-KR" altLang="en-US" smtClean="0"/>
              <a:t>2024-04-29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803D0A1-3E2B-C534-B0EC-200BAC308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1821E71-5E31-3D4D-9942-7717EA4B09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1CC5F-0F30-44B1-9DAE-8E59334C57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77769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1C855A-4E26-A336-0D47-C6529455F3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668211F-16A0-296D-2275-43920C7361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5236682-F687-4411-F003-3E29C9CC66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8BAFF-EEDC-4CE5-926D-CC2C3C07044C}" type="datetimeFigureOut">
              <a:rPr lang="ko-KR" altLang="en-US" smtClean="0"/>
              <a:t>2024-04-29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F0C86A9-71E9-B2E4-F1FE-29016D478B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AC0C2CA-986F-8F0A-66C8-3B6775BDA8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1CC5F-0F30-44B1-9DAE-8E59334C57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93641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11A3FD-4C23-9785-687C-BE604963B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B432A59-8700-03FC-D243-311567DF46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AF0F78B-D9A2-3634-CAAA-B4E31F7663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1627B9C-981F-C44F-0501-7748171F96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8BAFF-EEDC-4CE5-926D-CC2C3C07044C}" type="datetimeFigureOut">
              <a:rPr lang="ko-KR" altLang="en-US" smtClean="0"/>
              <a:t>2024-04-29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DB7D762-7AF3-A092-B87D-62B037A6AE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924F773-BDD9-D4C0-952E-47ECFED1BF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1CC5F-0F30-44B1-9DAE-8E59334C57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4323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A1F7AD-587E-8DEC-A469-E7CF2719F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C12E3A9-2077-B1DA-9867-8FF237E71F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E37B438-AD10-7B10-A1B0-162ECD3114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7F0A1E6-C8D5-A354-1630-735BE50C2F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8A2EFDA-155F-AB2D-0340-ADCD0D28BD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53D0D21-84D8-36CE-8565-A3C45794E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8BAFF-EEDC-4CE5-926D-CC2C3C07044C}" type="datetimeFigureOut">
              <a:rPr lang="ko-KR" altLang="en-US" smtClean="0"/>
              <a:t>2024-04-29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6B00EA5-AD17-1F61-6651-3408C8BA9F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24A4FDF-1F2B-93E1-83CA-0FF470306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1CC5F-0F30-44B1-9DAE-8E59334C57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03024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7D3886-0A9D-ECB1-CF8C-41E27798C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2FEE8BC-842E-DD54-452A-F0E374C125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8BAFF-EEDC-4CE5-926D-CC2C3C07044C}" type="datetimeFigureOut">
              <a:rPr lang="ko-KR" altLang="en-US" smtClean="0"/>
              <a:t>2024-04-29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A17D5D4-97D6-FF18-9D1A-8624F39778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A24BE78-D33F-FC4E-AA39-87C669E2D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1CC5F-0F30-44B1-9DAE-8E59334C57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37965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C0D17F2-20F1-8D5A-5B39-3832CC428D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8BAFF-EEDC-4CE5-926D-CC2C3C07044C}" type="datetimeFigureOut">
              <a:rPr lang="ko-KR" altLang="en-US" smtClean="0"/>
              <a:t>2024-04-29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E9B2F3D-AF26-A44A-5DBF-FC5B9F6DFE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D056D6D-DFE2-D70F-0B84-303DC7D07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1CC5F-0F30-44B1-9DAE-8E59334C57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8554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C0E839-A2F4-6F42-04F3-D481E9E8F0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E633EED-9899-ABEA-6816-CD0DAA42A1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36FB890-3245-1B13-8661-55B44E69A3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AE8C2BE-CB9F-B665-71BD-8488EC0D3B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8BAFF-EEDC-4CE5-926D-CC2C3C07044C}" type="datetimeFigureOut">
              <a:rPr lang="ko-KR" altLang="en-US" smtClean="0"/>
              <a:t>2024-04-29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DA69148-36D2-202D-E0A3-2630B4CF3F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29E7CAC-8C4A-0FC2-4E82-CE5F1CC9F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1CC5F-0F30-44B1-9DAE-8E59334C57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63958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1854DC-A522-5300-D0A7-C3D0B4321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765DA17-52D5-D1D7-0FF5-77A26C7F7FE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EB63127-FE32-4893-BF2B-FBCE401803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411EC7C-91B2-ABA9-DE67-AEADE55430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8BAFF-EEDC-4CE5-926D-CC2C3C07044C}" type="datetimeFigureOut">
              <a:rPr lang="ko-KR" altLang="en-US" smtClean="0"/>
              <a:t>2024-04-29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30E657E-5551-48CF-17FA-5B7E378022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91374FC-37A6-E5A8-F734-0C150FB95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1CC5F-0F30-44B1-9DAE-8E59334C57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4820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D021430-93BE-A10D-76CD-7593CB3229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C5B3CD6-FE36-5794-112A-7590EB4CCA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4757D42-1743-28A1-DE5F-5648263091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2C8BAFF-EEDC-4CE5-926D-CC2C3C07044C}" type="datetimeFigureOut">
              <a:rPr lang="ko-KR" altLang="en-US" smtClean="0"/>
              <a:t>2024-04-29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DB4B270-18DF-A155-BDC2-980F5D917C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5565D5-F89D-B2EB-0D4A-D19DE6FEBB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A01CC5F-0F30-44B1-9DAE-8E59334C57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74153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hat.openai.com/c/3601b6bb-a842-41a8-9a0f-58681296b3d8" TargetMode="Externa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20.png"/><Relationship Id="rId3" Type="http://schemas.openxmlformats.org/officeDocument/2006/relationships/image" Target="../media/image10.png"/><Relationship Id="rId7" Type="http://schemas.openxmlformats.org/officeDocument/2006/relationships/image" Target="../media/image15.png"/><Relationship Id="rId12" Type="http://schemas.openxmlformats.org/officeDocument/2006/relationships/image" Target="../media/image1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8.png"/><Relationship Id="rId5" Type="http://schemas.openxmlformats.org/officeDocument/2006/relationships/image" Target="../media/image6.png"/><Relationship Id="rId15" Type="http://schemas.openxmlformats.org/officeDocument/2006/relationships/image" Target="../media/image5.png"/><Relationship Id="rId10" Type="http://schemas.openxmlformats.org/officeDocument/2006/relationships/image" Target="../media/image17.png"/><Relationship Id="rId4" Type="http://schemas.openxmlformats.org/officeDocument/2006/relationships/image" Target="../media/image8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image" Target="../media/image10.png"/><Relationship Id="rId7" Type="http://schemas.openxmlformats.org/officeDocument/2006/relationships/image" Target="../media/image11.png"/><Relationship Id="rId12" Type="http://schemas.openxmlformats.org/officeDocument/2006/relationships/image" Target="../media/image2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9.png"/><Relationship Id="rId5" Type="http://schemas.openxmlformats.org/officeDocument/2006/relationships/image" Target="../media/image6.png"/><Relationship Id="rId10" Type="http://schemas.openxmlformats.org/officeDocument/2006/relationships/image" Target="../media/image18.png"/><Relationship Id="rId4" Type="http://schemas.openxmlformats.org/officeDocument/2006/relationships/image" Target="../media/image8.png"/><Relationship Id="rId9" Type="http://schemas.openxmlformats.org/officeDocument/2006/relationships/image" Target="../media/image17.png"/><Relationship Id="rId1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2.png"/><Relationship Id="rId7" Type="http://schemas.openxmlformats.org/officeDocument/2006/relationships/image" Target="../media/image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1.png"/><Relationship Id="rId5" Type="http://schemas.openxmlformats.org/officeDocument/2006/relationships/image" Target="../media/image24.png"/><Relationship Id="rId10" Type="http://schemas.openxmlformats.org/officeDocument/2006/relationships/image" Target="../media/image10.png"/><Relationship Id="rId4" Type="http://schemas.openxmlformats.org/officeDocument/2006/relationships/image" Target="../media/image23.png"/><Relationship Id="rId9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gamejob.co.kr/Community/gallery/view?Gallery_Stat=13&amp;Idx=221511&amp;mode=V" TargetMode="External"/><Relationship Id="rId3" Type="http://schemas.openxmlformats.org/officeDocument/2006/relationships/image" Target="../media/image10.png"/><Relationship Id="rId7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1.png"/><Relationship Id="rId4" Type="http://schemas.openxmlformats.org/officeDocument/2006/relationships/image" Target="../media/image8.png"/><Relationship Id="rId9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184AE3D4-3394-31CE-5FC4-0118BD1442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2892" y="522513"/>
            <a:ext cx="7191653" cy="5400989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9DBDB2A1-587C-016F-2C0C-EDD29423A114}"/>
              </a:ext>
            </a:extLst>
          </p:cNvPr>
          <p:cNvSpPr/>
          <p:nvPr/>
        </p:nvSpPr>
        <p:spPr>
          <a:xfrm>
            <a:off x="4210259" y="4099727"/>
            <a:ext cx="2783394" cy="50241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아이디 입력 창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BF3363B-A27A-4E81-932D-5B7113E2A187}"/>
              </a:ext>
            </a:extLst>
          </p:cNvPr>
          <p:cNvSpPr/>
          <p:nvPr/>
        </p:nvSpPr>
        <p:spPr>
          <a:xfrm>
            <a:off x="4210259" y="4754545"/>
            <a:ext cx="2783394" cy="502418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게임 시작 버튼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2D8566F-AE0E-2F88-440A-B67121B100FB}"/>
              </a:ext>
            </a:extLst>
          </p:cNvPr>
          <p:cNvSpPr/>
          <p:nvPr/>
        </p:nvSpPr>
        <p:spPr>
          <a:xfrm>
            <a:off x="411802" y="522513"/>
            <a:ext cx="1457191" cy="50241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첫 화면</a:t>
            </a:r>
          </a:p>
        </p:txBody>
      </p:sp>
    </p:spTree>
    <p:extLst>
      <p:ext uri="{BB962C8B-B14F-4D97-AF65-F5344CB8AC3E}">
        <p14:creationId xmlns:p14="http://schemas.microsoft.com/office/powerpoint/2010/main" val="40935487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32EA61F-ECD6-3088-E114-412C9FC3FF46}"/>
              </a:ext>
            </a:extLst>
          </p:cNvPr>
          <p:cNvSpPr/>
          <p:nvPr/>
        </p:nvSpPr>
        <p:spPr>
          <a:xfrm>
            <a:off x="793820" y="572756"/>
            <a:ext cx="10389995" cy="557683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DB41F7BD-0BF3-E190-6674-6974F5DC2F6D}"/>
              </a:ext>
            </a:extLst>
          </p:cNvPr>
          <p:cNvSpPr/>
          <p:nvPr/>
        </p:nvSpPr>
        <p:spPr>
          <a:xfrm>
            <a:off x="2525490" y="1474596"/>
            <a:ext cx="499068" cy="4772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19C5ABF-2053-D3B1-6B78-AD6E4D2CAEDC}"/>
              </a:ext>
            </a:extLst>
          </p:cNvPr>
          <p:cNvSpPr txBox="1"/>
          <p:nvPr/>
        </p:nvSpPr>
        <p:spPr>
          <a:xfrm>
            <a:off x="723063" y="193369"/>
            <a:ext cx="1611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물약 제작</a:t>
            </a: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E347572-997C-8287-B4B9-7063862B3148}"/>
              </a:ext>
            </a:extLst>
          </p:cNvPr>
          <p:cNvSpPr/>
          <p:nvPr/>
        </p:nvSpPr>
        <p:spPr>
          <a:xfrm>
            <a:off x="3619083" y="3928871"/>
            <a:ext cx="914400" cy="914400"/>
          </a:xfrm>
          <a:prstGeom prst="ellipse">
            <a:avLst/>
          </a:prstGeom>
          <a:solidFill>
            <a:srgbClr val="15608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C186AD23-057F-B159-8498-32AC00669049}"/>
              </a:ext>
            </a:extLst>
          </p:cNvPr>
          <p:cNvSpPr/>
          <p:nvPr/>
        </p:nvSpPr>
        <p:spPr>
          <a:xfrm>
            <a:off x="5385919" y="1309465"/>
            <a:ext cx="914400" cy="914400"/>
          </a:xfrm>
          <a:prstGeom prst="ellipse">
            <a:avLst/>
          </a:prstGeom>
          <a:solidFill>
            <a:srgbClr val="15608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8C6130E6-6C26-F958-3557-45351666C081}"/>
              </a:ext>
            </a:extLst>
          </p:cNvPr>
          <p:cNvSpPr/>
          <p:nvPr/>
        </p:nvSpPr>
        <p:spPr>
          <a:xfrm>
            <a:off x="5385919" y="2731889"/>
            <a:ext cx="914400" cy="142686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D63E3876-2208-25AB-8189-EBE1BF54333F}"/>
              </a:ext>
            </a:extLst>
          </p:cNvPr>
          <p:cNvSpPr/>
          <p:nvPr/>
        </p:nvSpPr>
        <p:spPr>
          <a:xfrm>
            <a:off x="2525490" y="2781853"/>
            <a:ext cx="499068" cy="4772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B3E7024C-184A-55A2-AA22-84802BF185F9}"/>
              </a:ext>
            </a:extLst>
          </p:cNvPr>
          <p:cNvSpPr/>
          <p:nvPr/>
        </p:nvSpPr>
        <p:spPr>
          <a:xfrm>
            <a:off x="2525490" y="4188587"/>
            <a:ext cx="499068" cy="4772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4AFFB707-0331-A8A8-2E6B-143DC86E488A}"/>
              </a:ext>
            </a:extLst>
          </p:cNvPr>
          <p:cNvSpPr/>
          <p:nvPr/>
        </p:nvSpPr>
        <p:spPr>
          <a:xfrm>
            <a:off x="7144378" y="3916361"/>
            <a:ext cx="914400" cy="914400"/>
          </a:xfrm>
          <a:prstGeom prst="ellipse">
            <a:avLst/>
          </a:prstGeom>
          <a:solidFill>
            <a:srgbClr val="15608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C707A53-799B-65FF-5FE2-794DF7686173}"/>
              </a:ext>
            </a:extLst>
          </p:cNvPr>
          <p:cNvSpPr/>
          <p:nvPr/>
        </p:nvSpPr>
        <p:spPr>
          <a:xfrm>
            <a:off x="2334566" y="5325626"/>
            <a:ext cx="6327113" cy="64309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7EDAFD4C-6C8B-A02D-ADC0-DC9B4DEB5BB3}"/>
              </a:ext>
            </a:extLst>
          </p:cNvPr>
          <p:cNvSpPr/>
          <p:nvPr/>
        </p:nvSpPr>
        <p:spPr>
          <a:xfrm>
            <a:off x="2090057" y="974690"/>
            <a:ext cx="6702251" cy="4170066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39987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61" name="직선 연결선 2360">
            <a:extLst>
              <a:ext uri="{FF2B5EF4-FFF2-40B4-BE49-F238E27FC236}">
                <a16:creationId xmlns:a16="http://schemas.microsoft.com/office/drawing/2014/main" id="{13488DF5-357F-6FD8-103D-77F2BA7713A3}"/>
              </a:ext>
            </a:extLst>
          </p:cNvPr>
          <p:cNvCxnSpPr>
            <a:cxnSpLocks/>
          </p:cNvCxnSpPr>
          <p:nvPr/>
        </p:nvCxnSpPr>
        <p:spPr>
          <a:xfrm flipH="1" flipV="1">
            <a:off x="7688037" y="2131550"/>
            <a:ext cx="160845" cy="101569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2" name="직선 연결선 2361">
            <a:extLst>
              <a:ext uri="{FF2B5EF4-FFF2-40B4-BE49-F238E27FC236}">
                <a16:creationId xmlns:a16="http://schemas.microsoft.com/office/drawing/2014/main" id="{92A63227-2EAC-129A-84B1-F79406B5869B}"/>
              </a:ext>
            </a:extLst>
          </p:cNvPr>
          <p:cNvCxnSpPr>
            <a:cxnSpLocks/>
          </p:cNvCxnSpPr>
          <p:nvPr/>
        </p:nvCxnSpPr>
        <p:spPr>
          <a:xfrm flipH="1" flipV="1">
            <a:off x="7720361" y="2091390"/>
            <a:ext cx="160845" cy="101569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3" name="직선 연결선 2362">
            <a:extLst>
              <a:ext uri="{FF2B5EF4-FFF2-40B4-BE49-F238E27FC236}">
                <a16:creationId xmlns:a16="http://schemas.microsoft.com/office/drawing/2014/main" id="{5AF776F0-5438-EE8A-793D-8C8E74017D52}"/>
              </a:ext>
            </a:extLst>
          </p:cNvPr>
          <p:cNvCxnSpPr>
            <a:cxnSpLocks/>
          </p:cNvCxnSpPr>
          <p:nvPr/>
        </p:nvCxnSpPr>
        <p:spPr>
          <a:xfrm flipH="1" flipV="1">
            <a:off x="7651794" y="2171710"/>
            <a:ext cx="84565" cy="176294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4" name="직선 연결선 2363">
            <a:extLst>
              <a:ext uri="{FF2B5EF4-FFF2-40B4-BE49-F238E27FC236}">
                <a16:creationId xmlns:a16="http://schemas.microsoft.com/office/drawing/2014/main" id="{D3127944-1115-2149-19AE-B9065C1F51D2}"/>
              </a:ext>
            </a:extLst>
          </p:cNvPr>
          <p:cNvCxnSpPr>
            <a:cxnSpLocks/>
          </p:cNvCxnSpPr>
          <p:nvPr/>
        </p:nvCxnSpPr>
        <p:spPr>
          <a:xfrm flipH="1" flipV="1">
            <a:off x="7595278" y="2210484"/>
            <a:ext cx="222144" cy="106226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5" name="직선 연결선 2364">
            <a:extLst>
              <a:ext uri="{FF2B5EF4-FFF2-40B4-BE49-F238E27FC236}">
                <a16:creationId xmlns:a16="http://schemas.microsoft.com/office/drawing/2014/main" id="{1C06E7C6-3D56-6C5D-26F1-8D47C9B01A31}"/>
              </a:ext>
            </a:extLst>
          </p:cNvPr>
          <p:cNvCxnSpPr>
            <a:cxnSpLocks/>
          </p:cNvCxnSpPr>
          <p:nvPr/>
        </p:nvCxnSpPr>
        <p:spPr>
          <a:xfrm flipH="1" flipV="1">
            <a:off x="7666747" y="2156031"/>
            <a:ext cx="160845" cy="101569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6" name="직선 연결선 2365">
            <a:extLst>
              <a:ext uri="{FF2B5EF4-FFF2-40B4-BE49-F238E27FC236}">
                <a16:creationId xmlns:a16="http://schemas.microsoft.com/office/drawing/2014/main" id="{FB62A558-4F96-346F-98DC-228FC6545895}"/>
              </a:ext>
            </a:extLst>
          </p:cNvPr>
          <p:cNvCxnSpPr>
            <a:cxnSpLocks/>
          </p:cNvCxnSpPr>
          <p:nvPr/>
        </p:nvCxnSpPr>
        <p:spPr>
          <a:xfrm flipH="1" flipV="1">
            <a:off x="7568706" y="2226723"/>
            <a:ext cx="144555" cy="165879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5C27AE20-7767-CE38-6A3C-F3BDF93C7C73}"/>
              </a:ext>
            </a:extLst>
          </p:cNvPr>
          <p:cNvGrpSpPr/>
          <p:nvPr/>
        </p:nvGrpSpPr>
        <p:grpSpPr>
          <a:xfrm>
            <a:off x="8732460" y="849117"/>
            <a:ext cx="2149072" cy="1945896"/>
            <a:chOff x="3190804" y="2722422"/>
            <a:chExt cx="2997815" cy="2920359"/>
          </a:xfrm>
        </p:grpSpPr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AA425FCF-0A52-B726-8E14-C3FFAD3A2668}"/>
                </a:ext>
              </a:extLst>
            </p:cNvPr>
            <p:cNvSpPr/>
            <p:nvPr/>
          </p:nvSpPr>
          <p:spPr>
            <a:xfrm>
              <a:off x="3838271" y="3246219"/>
              <a:ext cx="1702879" cy="1656984"/>
            </a:xfrm>
            <a:prstGeom prst="ellipse">
              <a:avLst/>
            </a:prstGeom>
            <a:solidFill>
              <a:schemeClr val="bg2">
                <a:lumMod val="50000"/>
                <a:alpha val="50196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F9CB0C40-27A9-C4D0-52DF-94448B211EB3}"/>
                </a:ext>
              </a:extLst>
            </p:cNvPr>
            <p:cNvGrpSpPr/>
            <p:nvPr/>
          </p:nvGrpSpPr>
          <p:grpSpPr>
            <a:xfrm>
              <a:off x="3190804" y="2722422"/>
              <a:ext cx="2997815" cy="2920359"/>
              <a:chOff x="3041951" y="3288035"/>
              <a:chExt cx="2997815" cy="2920359"/>
            </a:xfrm>
          </p:grpSpPr>
          <p:pic>
            <p:nvPicPr>
              <p:cNvPr id="27" name="그림 26" descr="패션 액세서리, 보석류, 액세서리, 팔찌이(가) 표시된 사진&#10;&#10;자동 생성된 설명">
                <a:extLst>
                  <a:ext uri="{FF2B5EF4-FFF2-40B4-BE49-F238E27FC236}">
                    <a16:creationId xmlns:a16="http://schemas.microsoft.com/office/drawing/2014/main" id="{71BB1610-7C6C-858B-DE15-6740F73B03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41951" y="3288035"/>
                <a:ext cx="2997815" cy="2920359"/>
              </a:xfrm>
              <a:prstGeom prst="rect">
                <a:avLst/>
              </a:prstGeom>
            </p:spPr>
          </p:pic>
          <p:pic>
            <p:nvPicPr>
              <p:cNvPr id="29" name="그림 28" descr="병이(가) 표시된 사진&#10;&#10;자동 생성된 설명">
                <a:extLst>
                  <a:ext uri="{FF2B5EF4-FFF2-40B4-BE49-F238E27FC236}">
                    <a16:creationId xmlns:a16="http://schemas.microsoft.com/office/drawing/2014/main" id="{37F5B008-0969-D618-B890-19FFFE727C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147096">
                <a:off x="3827222" y="3736463"/>
                <a:ext cx="1449434" cy="1807722"/>
              </a:xfrm>
              <a:prstGeom prst="rect">
                <a:avLst/>
              </a:prstGeom>
            </p:spPr>
          </p:pic>
          <p:pic>
            <p:nvPicPr>
              <p:cNvPr id="31" name="Picture 4">
                <a:extLst>
                  <a:ext uri="{FF2B5EF4-FFF2-40B4-BE49-F238E27FC236}">
                    <a16:creationId xmlns:a16="http://schemas.microsoft.com/office/drawing/2014/main" id="{F8171E8F-B132-FBCA-EA4C-78AC7901E0B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8934" t="76176" r="40763" b="11549"/>
              <a:stretch/>
            </p:blipFill>
            <p:spPr bwMode="auto">
              <a:xfrm>
                <a:off x="4265575" y="5393402"/>
                <a:ext cx="512465" cy="321546"/>
              </a:xfrm>
              <a:prstGeom prst="flowChartOffpageConnector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23" name="타원 22">
            <a:extLst>
              <a:ext uri="{FF2B5EF4-FFF2-40B4-BE49-F238E27FC236}">
                <a16:creationId xmlns:a16="http://schemas.microsoft.com/office/drawing/2014/main" id="{83A75343-A1DA-ED66-6403-D960DEA32983}"/>
              </a:ext>
            </a:extLst>
          </p:cNvPr>
          <p:cNvSpPr/>
          <p:nvPr/>
        </p:nvSpPr>
        <p:spPr>
          <a:xfrm>
            <a:off x="1450000" y="784876"/>
            <a:ext cx="1794948" cy="1795305"/>
          </a:xfrm>
          <a:prstGeom prst="ellipse">
            <a:avLst/>
          </a:prstGeom>
          <a:solidFill>
            <a:srgbClr val="D377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0B0E99D6-7924-D961-0BCF-8E3FF89F896F}"/>
              </a:ext>
            </a:extLst>
          </p:cNvPr>
          <p:cNvSpPr/>
          <p:nvPr/>
        </p:nvSpPr>
        <p:spPr>
          <a:xfrm>
            <a:off x="6471787" y="1108712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8" name="그림 47" descr="플러그, 병이(가) 표시된 사진&#10;&#10;자동 생성된 설명">
            <a:extLst>
              <a:ext uri="{FF2B5EF4-FFF2-40B4-BE49-F238E27FC236}">
                <a16:creationId xmlns:a16="http://schemas.microsoft.com/office/drawing/2014/main" id="{E46C231D-685A-426F-90DD-AAB61C5FE3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653966">
            <a:off x="6699395" y="1065459"/>
            <a:ext cx="943787" cy="1382837"/>
          </a:xfrm>
          <a:prstGeom prst="rect">
            <a:avLst/>
          </a:prstGeom>
        </p:spPr>
      </p:pic>
      <p:sp>
        <p:nvSpPr>
          <p:cNvPr id="51" name="이등변 삼각형 50">
            <a:extLst>
              <a:ext uri="{FF2B5EF4-FFF2-40B4-BE49-F238E27FC236}">
                <a16:creationId xmlns:a16="http://schemas.microsoft.com/office/drawing/2014/main" id="{9629AE42-AF65-A8F4-4BE3-E18B7164E422}"/>
              </a:ext>
            </a:extLst>
          </p:cNvPr>
          <p:cNvSpPr/>
          <p:nvPr/>
        </p:nvSpPr>
        <p:spPr>
          <a:xfrm>
            <a:off x="7087958" y="819674"/>
            <a:ext cx="107436" cy="113131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2" name="이등변 삼각형 51">
            <a:extLst>
              <a:ext uri="{FF2B5EF4-FFF2-40B4-BE49-F238E27FC236}">
                <a16:creationId xmlns:a16="http://schemas.microsoft.com/office/drawing/2014/main" id="{B0F366C6-6712-1387-FD2B-2E39EF644F0A}"/>
              </a:ext>
            </a:extLst>
          </p:cNvPr>
          <p:cNvSpPr/>
          <p:nvPr/>
        </p:nvSpPr>
        <p:spPr>
          <a:xfrm>
            <a:off x="7052709" y="921859"/>
            <a:ext cx="177931" cy="187363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3" name="이등변 삼각형 52">
            <a:extLst>
              <a:ext uri="{FF2B5EF4-FFF2-40B4-BE49-F238E27FC236}">
                <a16:creationId xmlns:a16="http://schemas.microsoft.com/office/drawing/2014/main" id="{0388A1A8-B478-341F-8271-6A60A2943ABC}"/>
              </a:ext>
            </a:extLst>
          </p:cNvPr>
          <p:cNvSpPr/>
          <p:nvPr/>
        </p:nvSpPr>
        <p:spPr>
          <a:xfrm rot="5400000">
            <a:off x="7987435" y="1700315"/>
            <a:ext cx="107436" cy="113131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4" name="이등변 삼각형 53">
            <a:extLst>
              <a:ext uri="{FF2B5EF4-FFF2-40B4-BE49-F238E27FC236}">
                <a16:creationId xmlns:a16="http://schemas.microsoft.com/office/drawing/2014/main" id="{0C3D37F1-CB19-E3C3-9C00-F75EBDB2E866}"/>
              </a:ext>
            </a:extLst>
          </p:cNvPr>
          <p:cNvSpPr/>
          <p:nvPr/>
        </p:nvSpPr>
        <p:spPr>
          <a:xfrm rot="10800000">
            <a:off x="7087958" y="2574832"/>
            <a:ext cx="107436" cy="113131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이등변 삼각형 54">
            <a:extLst>
              <a:ext uri="{FF2B5EF4-FFF2-40B4-BE49-F238E27FC236}">
                <a16:creationId xmlns:a16="http://schemas.microsoft.com/office/drawing/2014/main" id="{2A695DE2-811C-23BA-5AF9-5B65519517E1}"/>
              </a:ext>
            </a:extLst>
          </p:cNvPr>
          <p:cNvSpPr/>
          <p:nvPr/>
        </p:nvSpPr>
        <p:spPr>
          <a:xfrm rot="16200000">
            <a:off x="6191665" y="1703849"/>
            <a:ext cx="107436" cy="113131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8" name="이등변 삼각형 57">
            <a:extLst>
              <a:ext uri="{FF2B5EF4-FFF2-40B4-BE49-F238E27FC236}">
                <a16:creationId xmlns:a16="http://schemas.microsoft.com/office/drawing/2014/main" id="{80390494-E3DA-BB6D-ADE1-4E68EE218BDE}"/>
              </a:ext>
            </a:extLst>
          </p:cNvPr>
          <p:cNvSpPr/>
          <p:nvPr/>
        </p:nvSpPr>
        <p:spPr>
          <a:xfrm rot="5400000">
            <a:off x="7795696" y="1663198"/>
            <a:ext cx="177931" cy="187363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9" name="이등변 삼각형 58">
            <a:extLst>
              <a:ext uri="{FF2B5EF4-FFF2-40B4-BE49-F238E27FC236}">
                <a16:creationId xmlns:a16="http://schemas.microsoft.com/office/drawing/2014/main" id="{9662E76D-6551-776C-1749-4204B3A0E535}"/>
              </a:ext>
            </a:extLst>
          </p:cNvPr>
          <p:cNvSpPr/>
          <p:nvPr/>
        </p:nvSpPr>
        <p:spPr>
          <a:xfrm rot="10800000">
            <a:off x="7054453" y="2392942"/>
            <a:ext cx="177931" cy="187363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0" name="이등변 삼각형 59">
            <a:extLst>
              <a:ext uri="{FF2B5EF4-FFF2-40B4-BE49-F238E27FC236}">
                <a16:creationId xmlns:a16="http://schemas.microsoft.com/office/drawing/2014/main" id="{7F91AF77-3747-240E-66F6-B78BA1A23CE8}"/>
              </a:ext>
            </a:extLst>
          </p:cNvPr>
          <p:cNvSpPr/>
          <p:nvPr/>
        </p:nvSpPr>
        <p:spPr>
          <a:xfrm rot="16200000">
            <a:off x="6300533" y="1663198"/>
            <a:ext cx="177931" cy="187363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A63BB235-EFB5-698E-9C0C-8A509BC9B6E6}"/>
              </a:ext>
            </a:extLst>
          </p:cNvPr>
          <p:cNvCxnSpPr>
            <a:cxnSpLocks/>
            <a:stCxn id="50" idx="7"/>
            <a:endCxn id="39" idx="7"/>
          </p:cNvCxnSpPr>
          <p:nvPr/>
        </p:nvCxnSpPr>
        <p:spPr>
          <a:xfrm flipV="1">
            <a:off x="7613376" y="1138315"/>
            <a:ext cx="160845" cy="143673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413851D9-64AF-4250-B853-A78CCC58AE2A}"/>
              </a:ext>
            </a:extLst>
          </p:cNvPr>
          <p:cNvCxnSpPr>
            <a:cxnSpLocks/>
            <a:stCxn id="50" idx="7"/>
          </p:cNvCxnSpPr>
          <p:nvPr/>
        </p:nvCxnSpPr>
        <p:spPr>
          <a:xfrm flipV="1">
            <a:off x="7613376" y="1215752"/>
            <a:ext cx="183501" cy="66236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5" name="직선 연결선 1024">
            <a:extLst>
              <a:ext uri="{FF2B5EF4-FFF2-40B4-BE49-F238E27FC236}">
                <a16:creationId xmlns:a16="http://schemas.microsoft.com/office/drawing/2014/main" id="{9BA3D183-29DF-3262-979E-EF608BF35EFF}"/>
              </a:ext>
            </a:extLst>
          </p:cNvPr>
          <p:cNvCxnSpPr>
            <a:cxnSpLocks/>
          </p:cNvCxnSpPr>
          <p:nvPr/>
        </p:nvCxnSpPr>
        <p:spPr>
          <a:xfrm flipV="1">
            <a:off x="7585804" y="1090548"/>
            <a:ext cx="117002" cy="17396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4" name="직선 연결선 1033">
            <a:extLst>
              <a:ext uri="{FF2B5EF4-FFF2-40B4-BE49-F238E27FC236}">
                <a16:creationId xmlns:a16="http://schemas.microsoft.com/office/drawing/2014/main" id="{665EFBE8-149F-5B34-D1B0-43B1769242D0}"/>
              </a:ext>
            </a:extLst>
          </p:cNvPr>
          <p:cNvCxnSpPr>
            <a:cxnSpLocks/>
          </p:cNvCxnSpPr>
          <p:nvPr/>
        </p:nvCxnSpPr>
        <p:spPr>
          <a:xfrm flipV="1">
            <a:off x="7657074" y="1256018"/>
            <a:ext cx="167594" cy="9438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6" name="직선 연결선 1035">
            <a:extLst>
              <a:ext uri="{FF2B5EF4-FFF2-40B4-BE49-F238E27FC236}">
                <a16:creationId xmlns:a16="http://schemas.microsoft.com/office/drawing/2014/main" id="{D7AF378F-612E-AE47-E6B9-375CAACC206F}"/>
              </a:ext>
            </a:extLst>
          </p:cNvPr>
          <p:cNvCxnSpPr>
            <a:cxnSpLocks/>
          </p:cNvCxnSpPr>
          <p:nvPr/>
        </p:nvCxnSpPr>
        <p:spPr>
          <a:xfrm flipV="1">
            <a:off x="7637732" y="1227375"/>
            <a:ext cx="167594" cy="9438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7" name="직선 연결선 1036">
            <a:extLst>
              <a:ext uri="{FF2B5EF4-FFF2-40B4-BE49-F238E27FC236}">
                <a16:creationId xmlns:a16="http://schemas.microsoft.com/office/drawing/2014/main" id="{EEDC00DE-77A4-F038-E5DB-9A96A641CEFD}"/>
              </a:ext>
            </a:extLst>
          </p:cNvPr>
          <p:cNvCxnSpPr>
            <a:cxnSpLocks/>
          </p:cNvCxnSpPr>
          <p:nvPr/>
        </p:nvCxnSpPr>
        <p:spPr>
          <a:xfrm flipV="1">
            <a:off x="7553905" y="1140363"/>
            <a:ext cx="167594" cy="9438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4" name="직선 연결선 1043">
            <a:extLst>
              <a:ext uri="{FF2B5EF4-FFF2-40B4-BE49-F238E27FC236}">
                <a16:creationId xmlns:a16="http://schemas.microsoft.com/office/drawing/2014/main" id="{D7970330-E52C-3F50-9EA2-259D66EFD07C}"/>
              </a:ext>
            </a:extLst>
          </p:cNvPr>
          <p:cNvCxnSpPr>
            <a:cxnSpLocks/>
          </p:cNvCxnSpPr>
          <p:nvPr/>
        </p:nvCxnSpPr>
        <p:spPr>
          <a:xfrm flipH="1" flipV="1">
            <a:off x="6532046" y="1196354"/>
            <a:ext cx="109137" cy="12862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6" name="직선 연결선 1045">
            <a:extLst>
              <a:ext uri="{FF2B5EF4-FFF2-40B4-BE49-F238E27FC236}">
                <a16:creationId xmlns:a16="http://schemas.microsoft.com/office/drawing/2014/main" id="{368AED61-D18A-B1D6-6201-9768DDF0A11A}"/>
              </a:ext>
            </a:extLst>
          </p:cNvPr>
          <p:cNvCxnSpPr>
            <a:cxnSpLocks/>
          </p:cNvCxnSpPr>
          <p:nvPr/>
        </p:nvCxnSpPr>
        <p:spPr>
          <a:xfrm flipH="1" flipV="1">
            <a:off x="6449918" y="1281988"/>
            <a:ext cx="154600" cy="85077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7" name="직선 연결선 1046">
            <a:extLst>
              <a:ext uri="{FF2B5EF4-FFF2-40B4-BE49-F238E27FC236}">
                <a16:creationId xmlns:a16="http://schemas.microsoft.com/office/drawing/2014/main" id="{851C54D8-CC46-7865-0428-8E2FE6D3BA0D}"/>
              </a:ext>
            </a:extLst>
          </p:cNvPr>
          <p:cNvCxnSpPr>
            <a:cxnSpLocks/>
          </p:cNvCxnSpPr>
          <p:nvPr/>
        </p:nvCxnSpPr>
        <p:spPr>
          <a:xfrm flipH="1" flipV="1">
            <a:off x="6480236" y="1239345"/>
            <a:ext cx="134895" cy="11360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9" name="직선 연결선 1048">
            <a:extLst>
              <a:ext uri="{FF2B5EF4-FFF2-40B4-BE49-F238E27FC236}">
                <a16:creationId xmlns:a16="http://schemas.microsoft.com/office/drawing/2014/main" id="{8D71B294-987C-299B-EEE8-7DC5ABAFBD4B}"/>
              </a:ext>
            </a:extLst>
          </p:cNvPr>
          <p:cNvCxnSpPr>
            <a:cxnSpLocks/>
          </p:cNvCxnSpPr>
          <p:nvPr/>
        </p:nvCxnSpPr>
        <p:spPr>
          <a:xfrm flipH="1" flipV="1">
            <a:off x="6405053" y="1362028"/>
            <a:ext cx="154600" cy="85077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0" name="직선 연결선 1049">
            <a:extLst>
              <a:ext uri="{FF2B5EF4-FFF2-40B4-BE49-F238E27FC236}">
                <a16:creationId xmlns:a16="http://schemas.microsoft.com/office/drawing/2014/main" id="{0B5BEFBA-F0F2-AF81-4911-FEE7747D4750}"/>
              </a:ext>
            </a:extLst>
          </p:cNvPr>
          <p:cNvCxnSpPr>
            <a:cxnSpLocks/>
          </p:cNvCxnSpPr>
          <p:nvPr/>
        </p:nvCxnSpPr>
        <p:spPr>
          <a:xfrm flipH="1" flipV="1">
            <a:off x="6419573" y="1311130"/>
            <a:ext cx="159946" cy="87147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8" name="직선 연결선 1057">
            <a:extLst>
              <a:ext uri="{FF2B5EF4-FFF2-40B4-BE49-F238E27FC236}">
                <a16:creationId xmlns:a16="http://schemas.microsoft.com/office/drawing/2014/main" id="{437EC8B6-B8F9-58ED-3073-5D4C7B51FF18}"/>
              </a:ext>
            </a:extLst>
          </p:cNvPr>
          <p:cNvCxnSpPr>
            <a:cxnSpLocks/>
          </p:cNvCxnSpPr>
          <p:nvPr/>
        </p:nvCxnSpPr>
        <p:spPr>
          <a:xfrm flipH="1" flipV="1">
            <a:off x="3057129" y="4634529"/>
            <a:ext cx="160845" cy="101569"/>
          </a:xfrm>
          <a:prstGeom prst="line">
            <a:avLst/>
          </a:prstGeom>
          <a:ln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0" name="직선 연결선 1059">
            <a:extLst>
              <a:ext uri="{FF2B5EF4-FFF2-40B4-BE49-F238E27FC236}">
                <a16:creationId xmlns:a16="http://schemas.microsoft.com/office/drawing/2014/main" id="{F6BB55BC-8B7A-BCEC-B8E7-C155FD83F0DD}"/>
              </a:ext>
            </a:extLst>
          </p:cNvPr>
          <p:cNvCxnSpPr>
            <a:cxnSpLocks/>
          </p:cNvCxnSpPr>
          <p:nvPr/>
        </p:nvCxnSpPr>
        <p:spPr>
          <a:xfrm flipH="1" flipV="1">
            <a:off x="3089453" y="4594369"/>
            <a:ext cx="160845" cy="101569"/>
          </a:xfrm>
          <a:prstGeom prst="line">
            <a:avLst/>
          </a:prstGeom>
          <a:ln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1" name="직선 연결선 1060">
            <a:extLst>
              <a:ext uri="{FF2B5EF4-FFF2-40B4-BE49-F238E27FC236}">
                <a16:creationId xmlns:a16="http://schemas.microsoft.com/office/drawing/2014/main" id="{355AB621-77DD-4C41-193B-6E3373504EF2}"/>
              </a:ext>
            </a:extLst>
          </p:cNvPr>
          <p:cNvCxnSpPr>
            <a:cxnSpLocks/>
          </p:cNvCxnSpPr>
          <p:nvPr/>
        </p:nvCxnSpPr>
        <p:spPr>
          <a:xfrm flipH="1" flipV="1">
            <a:off x="3020886" y="4674689"/>
            <a:ext cx="84565" cy="176294"/>
          </a:xfrm>
          <a:prstGeom prst="line">
            <a:avLst/>
          </a:prstGeom>
          <a:ln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3" name="직선 연결선 1062">
            <a:extLst>
              <a:ext uri="{FF2B5EF4-FFF2-40B4-BE49-F238E27FC236}">
                <a16:creationId xmlns:a16="http://schemas.microsoft.com/office/drawing/2014/main" id="{E331D93E-B26E-F1FF-4131-74DF3DE48B55}"/>
              </a:ext>
            </a:extLst>
          </p:cNvPr>
          <p:cNvCxnSpPr>
            <a:cxnSpLocks/>
          </p:cNvCxnSpPr>
          <p:nvPr/>
        </p:nvCxnSpPr>
        <p:spPr>
          <a:xfrm flipH="1" flipV="1">
            <a:off x="2964370" y="4713463"/>
            <a:ext cx="222144" cy="106226"/>
          </a:xfrm>
          <a:prstGeom prst="line">
            <a:avLst/>
          </a:prstGeom>
          <a:ln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5" name="직선 연결선 1064">
            <a:extLst>
              <a:ext uri="{FF2B5EF4-FFF2-40B4-BE49-F238E27FC236}">
                <a16:creationId xmlns:a16="http://schemas.microsoft.com/office/drawing/2014/main" id="{FEBA361C-BA30-6A24-204B-A4969498313E}"/>
              </a:ext>
            </a:extLst>
          </p:cNvPr>
          <p:cNvCxnSpPr>
            <a:cxnSpLocks/>
          </p:cNvCxnSpPr>
          <p:nvPr/>
        </p:nvCxnSpPr>
        <p:spPr>
          <a:xfrm flipH="1" flipV="1">
            <a:off x="3035839" y="4659010"/>
            <a:ext cx="160845" cy="101569"/>
          </a:xfrm>
          <a:prstGeom prst="line">
            <a:avLst/>
          </a:prstGeom>
          <a:ln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6" name="직선 연결선 1065">
            <a:extLst>
              <a:ext uri="{FF2B5EF4-FFF2-40B4-BE49-F238E27FC236}">
                <a16:creationId xmlns:a16="http://schemas.microsoft.com/office/drawing/2014/main" id="{58FCFC54-15FB-BFB9-7003-2A2403A4209A}"/>
              </a:ext>
            </a:extLst>
          </p:cNvPr>
          <p:cNvCxnSpPr>
            <a:cxnSpLocks/>
          </p:cNvCxnSpPr>
          <p:nvPr/>
        </p:nvCxnSpPr>
        <p:spPr>
          <a:xfrm flipV="1">
            <a:off x="6501350" y="2178732"/>
            <a:ext cx="160845" cy="143673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7" name="직선 연결선 1066">
            <a:extLst>
              <a:ext uri="{FF2B5EF4-FFF2-40B4-BE49-F238E27FC236}">
                <a16:creationId xmlns:a16="http://schemas.microsoft.com/office/drawing/2014/main" id="{40F4DF9C-5BD3-3D58-8319-AE953780DE23}"/>
              </a:ext>
            </a:extLst>
          </p:cNvPr>
          <p:cNvCxnSpPr>
            <a:cxnSpLocks/>
          </p:cNvCxnSpPr>
          <p:nvPr/>
        </p:nvCxnSpPr>
        <p:spPr>
          <a:xfrm flipV="1">
            <a:off x="6435652" y="2135997"/>
            <a:ext cx="183501" cy="66236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8" name="직선 연결선 1067">
            <a:extLst>
              <a:ext uri="{FF2B5EF4-FFF2-40B4-BE49-F238E27FC236}">
                <a16:creationId xmlns:a16="http://schemas.microsoft.com/office/drawing/2014/main" id="{FBD12842-A84F-9FBA-0E75-464488E90EE6}"/>
              </a:ext>
            </a:extLst>
          </p:cNvPr>
          <p:cNvCxnSpPr>
            <a:cxnSpLocks/>
          </p:cNvCxnSpPr>
          <p:nvPr/>
        </p:nvCxnSpPr>
        <p:spPr>
          <a:xfrm flipV="1">
            <a:off x="6561169" y="2197544"/>
            <a:ext cx="117002" cy="17396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9" name="직선 연결선 1068">
            <a:extLst>
              <a:ext uri="{FF2B5EF4-FFF2-40B4-BE49-F238E27FC236}">
                <a16:creationId xmlns:a16="http://schemas.microsoft.com/office/drawing/2014/main" id="{A0676847-BD73-6819-AC3A-681DB99864B0}"/>
              </a:ext>
            </a:extLst>
          </p:cNvPr>
          <p:cNvCxnSpPr>
            <a:cxnSpLocks/>
          </p:cNvCxnSpPr>
          <p:nvPr/>
        </p:nvCxnSpPr>
        <p:spPr>
          <a:xfrm flipV="1">
            <a:off x="6623943" y="2254195"/>
            <a:ext cx="108456" cy="157614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0" name="직선 연결선 1069">
            <a:extLst>
              <a:ext uri="{FF2B5EF4-FFF2-40B4-BE49-F238E27FC236}">
                <a16:creationId xmlns:a16="http://schemas.microsoft.com/office/drawing/2014/main" id="{F1FB0862-77C2-AA18-A3B6-DEBA543FA132}"/>
              </a:ext>
            </a:extLst>
          </p:cNvPr>
          <p:cNvCxnSpPr>
            <a:cxnSpLocks/>
          </p:cNvCxnSpPr>
          <p:nvPr/>
        </p:nvCxnSpPr>
        <p:spPr>
          <a:xfrm flipV="1">
            <a:off x="6469499" y="2163968"/>
            <a:ext cx="167594" cy="9438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1" name="직선 연결선 1070">
            <a:extLst>
              <a:ext uri="{FF2B5EF4-FFF2-40B4-BE49-F238E27FC236}">
                <a16:creationId xmlns:a16="http://schemas.microsoft.com/office/drawing/2014/main" id="{4DCDE881-FF62-4CF5-85D0-DEF023B523C1}"/>
              </a:ext>
            </a:extLst>
          </p:cNvPr>
          <p:cNvCxnSpPr>
            <a:cxnSpLocks/>
          </p:cNvCxnSpPr>
          <p:nvPr/>
        </p:nvCxnSpPr>
        <p:spPr>
          <a:xfrm flipV="1">
            <a:off x="6544253" y="2238824"/>
            <a:ext cx="167594" cy="9438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6" name="직선 연결선 1075">
            <a:extLst>
              <a:ext uri="{FF2B5EF4-FFF2-40B4-BE49-F238E27FC236}">
                <a16:creationId xmlns:a16="http://schemas.microsoft.com/office/drawing/2014/main" id="{E331D93E-B26E-F1FF-4131-74DF3DE48B55}"/>
              </a:ext>
            </a:extLst>
          </p:cNvPr>
          <p:cNvCxnSpPr>
            <a:cxnSpLocks/>
          </p:cNvCxnSpPr>
          <p:nvPr/>
        </p:nvCxnSpPr>
        <p:spPr>
          <a:xfrm flipH="1" flipV="1">
            <a:off x="2937798" y="4729702"/>
            <a:ext cx="144555" cy="165879"/>
          </a:xfrm>
          <a:prstGeom prst="line">
            <a:avLst/>
          </a:prstGeom>
          <a:ln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8" name="직선 연결선 1077">
            <a:extLst>
              <a:ext uri="{FF2B5EF4-FFF2-40B4-BE49-F238E27FC236}">
                <a16:creationId xmlns:a16="http://schemas.microsoft.com/office/drawing/2014/main" id="{87983FEB-577C-B0C1-5C79-BCBC89F5E1BB}"/>
              </a:ext>
            </a:extLst>
          </p:cNvPr>
          <p:cNvCxnSpPr>
            <a:cxnSpLocks/>
          </p:cNvCxnSpPr>
          <p:nvPr/>
        </p:nvCxnSpPr>
        <p:spPr>
          <a:xfrm flipH="1" flipV="1">
            <a:off x="6371606" y="1390755"/>
            <a:ext cx="195786" cy="24244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81" name="타원 1080">
            <a:extLst>
              <a:ext uri="{FF2B5EF4-FFF2-40B4-BE49-F238E27FC236}">
                <a16:creationId xmlns:a16="http://schemas.microsoft.com/office/drawing/2014/main" id="{76754DB6-24F8-6C04-DB88-EFB61CCDC70A}"/>
              </a:ext>
            </a:extLst>
          </p:cNvPr>
          <p:cNvSpPr/>
          <p:nvPr/>
        </p:nvSpPr>
        <p:spPr>
          <a:xfrm>
            <a:off x="4362999" y="3572589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82" name="원형: 비어 있음 1081">
            <a:extLst>
              <a:ext uri="{FF2B5EF4-FFF2-40B4-BE49-F238E27FC236}">
                <a16:creationId xmlns:a16="http://schemas.microsoft.com/office/drawing/2014/main" id="{7FA1EFEE-8E14-5ADA-A4FA-90FF2418E84C}"/>
              </a:ext>
            </a:extLst>
          </p:cNvPr>
          <p:cNvSpPr/>
          <p:nvPr/>
        </p:nvSpPr>
        <p:spPr>
          <a:xfrm>
            <a:off x="4129162" y="3365147"/>
            <a:ext cx="1784604" cy="1749567"/>
          </a:xfrm>
          <a:prstGeom prst="donut">
            <a:avLst>
              <a:gd name="adj" fmla="val 3216"/>
            </a:avLst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84" name="원형: 비어 있음 1083">
            <a:extLst>
              <a:ext uri="{FF2B5EF4-FFF2-40B4-BE49-F238E27FC236}">
                <a16:creationId xmlns:a16="http://schemas.microsoft.com/office/drawing/2014/main" id="{5151CCB0-0E8F-12A5-04B3-7D9896183906}"/>
              </a:ext>
            </a:extLst>
          </p:cNvPr>
          <p:cNvSpPr/>
          <p:nvPr/>
        </p:nvSpPr>
        <p:spPr>
          <a:xfrm>
            <a:off x="4352787" y="3573489"/>
            <a:ext cx="1334170" cy="1307976"/>
          </a:xfrm>
          <a:prstGeom prst="donut">
            <a:avLst>
              <a:gd name="adj" fmla="val 1086"/>
            </a:avLst>
          </a:prstGeom>
          <a:solidFill>
            <a:srgbClr val="D377F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85" name="이등변 삼각형 1084">
            <a:extLst>
              <a:ext uri="{FF2B5EF4-FFF2-40B4-BE49-F238E27FC236}">
                <a16:creationId xmlns:a16="http://schemas.microsoft.com/office/drawing/2014/main" id="{C1B4E8F0-737A-D33B-BD53-3BA4EC6D5F0F}"/>
              </a:ext>
            </a:extLst>
          </p:cNvPr>
          <p:cNvSpPr/>
          <p:nvPr/>
        </p:nvSpPr>
        <p:spPr>
          <a:xfrm>
            <a:off x="4966154" y="3302724"/>
            <a:ext cx="107436" cy="113131"/>
          </a:xfrm>
          <a:prstGeom prst="triangl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86" name="이등변 삼각형 1085">
            <a:extLst>
              <a:ext uri="{FF2B5EF4-FFF2-40B4-BE49-F238E27FC236}">
                <a16:creationId xmlns:a16="http://schemas.microsoft.com/office/drawing/2014/main" id="{22632A12-B4ED-7DB8-8595-0416097599EB}"/>
              </a:ext>
            </a:extLst>
          </p:cNvPr>
          <p:cNvSpPr/>
          <p:nvPr/>
        </p:nvSpPr>
        <p:spPr>
          <a:xfrm>
            <a:off x="4930905" y="3404909"/>
            <a:ext cx="177931" cy="187363"/>
          </a:xfrm>
          <a:prstGeom prst="triangl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87" name="이등변 삼각형 1086">
            <a:extLst>
              <a:ext uri="{FF2B5EF4-FFF2-40B4-BE49-F238E27FC236}">
                <a16:creationId xmlns:a16="http://schemas.microsoft.com/office/drawing/2014/main" id="{5EDD70BA-DA35-819D-A9B4-B7F4345D424E}"/>
              </a:ext>
            </a:extLst>
          </p:cNvPr>
          <p:cNvSpPr/>
          <p:nvPr/>
        </p:nvSpPr>
        <p:spPr>
          <a:xfrm rot="5400000">
            <a:off x="5865631" y="4183365"/>
            <a:ext cx="107436" cy="113131"/>
          </a:xfrm>
          <a:prstGeom prst="triangl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48" name="이등변 삼각형 2047">
            <a:extLst>
              <a:ext uri="{FF2B5EF4-FFF2-40B4-BE49-F238E27FC236}">
                <a16:creationId xmlns:a16="http://schemas.microsoft.com/office/drawing/2014/main" id="{E3C33030-BDC1-A546-CE33-E37B3C74A4A0}"/>
              </a:ext>
            </a:extLst>
          </p:cNvPr>
          <p:cNvSpPr/>
          <p:nvPr/>
        </p:nvSpPr>
        <p:spPr>
          <a:xfrm rot="10800000">
            <a:off x="4966154" y="5057882"/>
            <a:ext cx="107436" cy="113131"/>
          </a:xfrm>
          <a:prstGeom prst="triangl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49" name="이등변 삼각형 2048">
            <a:extLst>
              <a:ext uri="{FF2B5EF4-FFF2-40B4-BE49-F238E27FC236}">
                <a16:creationId xmlns:a16="http://schemas.microsoft.com/office/drawing/2014/main" id="{982D9F84-4FDC-C21C-04A1-713D50AF622A}"/>
              </a:ext>
            </a:extLst>
          </p:cNvPr>
          <p:cNvSpPr/>
          <p:nvPr/>
        </p:nvSpPr>
        <p:spPr>
          <a:xfrm rot="16200000">
            <a:off x="4069861" y="4186899"/>
            <a:ext cx="107436" cy="113131"/>
          </a:xfrm>
          <a:prstGeom prst="triangl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51" name="이등변 삼각형 2050">
            <a:extLst>
              <a:ext uri="{FF2B5EF4-FFF2-40B4-BE49-F238E27FC236}">
                <a16:creationId xmlns:a16="http://schemas.microsoft.com/office/drawing/2014/main" id="{FA2D9E23-6498-8152-6BE0-14305AA3689D}"/>
              </a:ext>
            </a:extLst>
          </p:cNvPr>
          <p:cNvSpPr/>
          <p:nvPr/>
        </p:nvSpPr>
        <p:spPr>
          <a:xfrm rot="5400000">
            <a:off x="5673892" y="4146248"/>
            <a:ext cx="177931" cy="187363"/>
          </a:xfrm>
          <a:prstGeom prst="triangl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52" name="이등변 삼각형 2051">
            <a:extLst>
              <a:ext uri="{FF2B5EF4-FFF2-40B4-BE49-F238E27FC236}">
                <a16:creationId xmlns:a16="http://schemas.microsoft.com/office/drawing/2014/main" id="{17C04998-1BCB-EB9C-E12A-C164B17F74A8}"/>
              </a:ext>
            </a:extLst>
          </p:cNvPr>
          <p:cNvSpPr/>
          <p:nvPr/>
        </p:nvSpPr>
        <p:spPr>
          <a:xfrm rot="10800000">
            <a:off x="4932649" y="4875992"/>
            <a:ext cx="177931" cy="187363"/>
          </a:xfrm>
          <a:prstGeom prst="triangl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53" name="이등변 삼각형 2052">
            <a:extLst>
              <a:ext uri="{FF2B5EF4-FFF2-40B4-BE49-F238E27FC236}">
                <a16:creationId xmlns:a16="http://schemas.microsoft.com/office/drawing/2014/main" id="{D0954156-BE2F-C7B7-B4FC-A28062067F74}"/>
              </a:ext>
            </a:extLst>
          </p:cNvPr>
          <p:cNvSpPr/>
          <p:nvPr/>
        </p:nvSpPr>
        <p:spPr>
          <a:xfrm rot="16200000">
            <a:off x="4178729" y="4146248"/>
            <a:ext cx="177931" cy="187363"/>
          </a:xfrm>
          <a:prstGeom prst="triangl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054" name="직선 연결선 2053">
            <a:extLst>
              <a:ext uri="{FF2B5EF4-FFF2-40B4-BE49-F238E27FC236}">
                <a16:creationId xmlns:a16="http://schemas.microsoft.com/office/drawing/2014/main" id="{49D20BC4-A380-3A5F-5694-E6151314E1FD}"/>
              </a:ext>
            </a:extLst>
          </p:cNvPr>
          <p:cNvCxnSpPr>
            <a:cxnSpLocks/>
            <a:stCxn id="1084" idx="7"/>
            <a:endCxn id="1082" idx="7"/>
          </p:cNvCxnSpPr>
          <p:nvPr/>
        </p:nvCxnSpPr>
        <p:spPr>
          <a:xfrm flipV="1">
            <a:off x="5491572" y="3621365"/>
            <a:ext cx="160845" cy="143673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55" name="직선 연결선 2054">
            <a:extLst>
              <a:ext uri="{FF2B5EF4-FFF2-40B4-BE49-F238E27FC236}">
                <a16:creationId xmlns:a16="http://schemas.microsoft.com/office/drawing/2014/main" id="{9A07C64C-B177-0306-052A-5ADE37AB3101}"/>
              </a:ext>
            </a:extLst>
          </p:cNvPr>
          <p:cNvCxnSpPr>
            <a:cxnSpLocks/>
            <a:stCxn id="1084" idx="7"/>
          </p:cNvCxnSpPr>
          <p:nvPr/>
        </p:nvCxnSpPr>
        <p:spPr>
          <a:xfrm flipV="1">
            <a:off x="5491572" y="3698802"/>
            <a:ext cx="183501" cy="66236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56" name="직선 연결선 2055">
            <a:extLst>
              <a:ext uri="{FF2B5EF4-FFF2-40B4-BE49-F238E27FC236}">
                <a16:creationId xmlns:a16="http://schemas.microsoft.com/office/drawing/2014/main" id="{9A078F17-A6F3-F5E9-E652-EF6FEE3A51EF}"/>
              </a:ext>
            </a:extLst>
          </p:cNvPr>
          <p:cNvCxnSpPr>
            <a:cxnSpLocks/>
          </p:cNvCxnSpPr>
          <p:nvPr/>
        </p:nvCxnSpPr>
        <p:spPr>
          <a:xfrm flipV="1">
            <a:off x="5464000" y="3573598"/>
            <a:ext cx="117002" cy="173965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57" name="직선 연결선 2056">
            <a:extLst>
              <a:ext uri="{FF2B5EF4-FFF2-40B4-BE49-F238E27FC236}">
                <a16:creationId xmlns:a16="http://schemas.microsoft.com/office/drawing/2014/main" id="{54767606-07F6-22AD-EA0F-A76E34F473E3}"/>
              </a:ext>
            </a:extLst>
          </p:cNvPr>
          <p:cNvCxnSpPr>
            <a:cxnSpLocks/>
          </p:cNvCxnSpPr>
          <p:nvPr/>
        </p:nvCxnSpPr>
        <p:spPr>
          <a:xfrm flipV="1">
            <a:off x="5535270" y="3739068"/>
            <a:ext cx="167594" cy="94385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58" name="직선 연결선 2057">
            <a:extLst>
              <a:ext uri="{FF2B5EF4-FFF2-40B4-BE49-F238E27FC236}">
                <a16:creationId xmlns:a16="http://schemas.microsoft.com/office/drawing/2014/main" id="{2354F4D1-3085-D429-28CD-D690C12518CD}"/>
              </a:ext>
            </a:extLst>
          </p:cNvPr>
          <p:cNvCxnSpPr>
            <a:cxnSpLocks/>
          </p:cNvCxnSpPr>
          <p:nvPr/>
        </p:nvCxnSpPr>
        <p:spPr>
          <a:xfrm flipV="1">
            <a:off x="5515928" y="3710425"/>
            <a:ext cx="167594" cy="94385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59" name="직선 연결선 2058">
            <a:extLst>
              <a:ext uri="{FF2B5EF4-FFF2-40B4-BE49-F238E27FC236}">
                <a16:creationId xmlns:a16="http://schemas.microsoft.com/office/drawing/2014/main" id="{1EF22DC0-F7A1-9412-B8BE-F33D3B7005CE}"/>
              </a:ext>
            </a:extLst>
          </p:cNvPr>
          <p:cNvCxnSpPr>
            <a:cxnSpLocks/>
          </p:cNvCxnSpPr>
          <p:nvPr/>
        </p:nvCxnSpPr>
        <p:spPr>
          <a:xfrm flipV="1">
            <a:off x="5432101" y="3623413"/>
            <a:ext cx="167594" cy="94385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60" name="직선 연결선 2059">
            <a:extLst>
              <a:ext uri="{FF2B5EF4-FFF2-40B4-BE49-F238E27FC236}">
                <a16:creationId xmlns:a16="http://schemas.microsoft.com/office/drawing/2014/main" id="{DE237E66-CB83-507E-D71E-0B33673022AE}"/>
              </a:ext>
            </a:extLst>
          </p:cNvPr>
          <p:cNvCxnSpPr>
            <a:cxnSpLocks/>
          </p:cNvCxnSpPr>
          <p:nvPr/>
        </p:nvCxnSpPr>
        <p:spPr>
          <a:xfrm flipH="1" flipV="1">
            <a:off x="4410242" y="3679404"/>
            <a:ext cx="109137" cy="128625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61" name="직선 연결선 2060">
            <a:extLst>
              <a:ext uri="{FF2B5EF4-FFF2-40B4-BE49-F238E27FC236}">
                <a16:creationId xmlns:a16="http://schemas.microsoft.com/office/drawing/2014/main" id="{09FC6070-95B9-D31E-DF35-1C2CEB449C19}"/>
              </a:ext>
            </a:extLst>
          </p:cNvPr>
          <p:cNvCxnSpPr>
            <a:cxnSpLocks/>
          </p:cNvCxnSpPr>
          <p:nvPr/>
        </p:nvCxnSpPr>
        <p:spPr>
          <a:xfrm flipH="1" flipV="1">
            <a:off x="4328114" y="3765038"/>
            <a:ext cx="154600" cy="85077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62" name="직선 연결선 2061">
            <a:extLst>
              <a:ext uri="{FF2B5EF4-FFF2-40B4-BE49-F238E27FC236}">
                <a16:creationId xmlns:a16="http://schemas.microsoft.com/office/drawing/2014/main" id="{16037129-C8F9-565D-1749-E0FD4DEC292A}"/>
              </a:ext>
            </a:extLst>
          </p:cNvPr>
          <p:cNvCxnSpPr>
            <a:cxnSpLocks/>
          </p:cNvCxnSpPr>
          <p:nvPr/>
        </p:nvCxnSpPr>
        <p:spPr>
          <a:xfrm flipH="1" flipV="1">
            <a:off x="4358432" y="3722395"/>
            <a:ext cx="134895" cy="113605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63" name="직선 연결선 2062">
            <a:extLst>
              <a:ext uri="{FF2B5EF4-FFF2-40B4-BE49-F238E27FC236}">
                <a16:creationId xmlns:a16="http://schemas.microsoft.com/office/drawing/2014/main" id="{A84C3B66-F3A6-0E22-82AF-D6F5E0C0FB1F}"/>
              </a:ext>
            </a:extLst>
          </p:cNvPr>
          <p:cNvCxnSpPr>
            <a:cxnSpLocks/>
          </p:cNvCxnSpPr>
          <p:nvPr/>
        </p:nvCxnSpPr>
        <p:spPr>
          <a:xfrm flipH="1" flipV="1">
            <a:off x="4283249" y="3845078"/>
            <a:ext cx="154600" cy="85077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64" name="직선 연결선 2063">
            <a:extLst>
              <a:ext uri="{FF2B5EF4-FFF2-40B4-BE49-F238E27FC236}">
                <a16:creationId xmlns:a16="http://schemas.microsoft.com/office/drawing/2014/main" id="{B161DBCC-E161-3E78-E079-8DDA2E8817AE}"/>
              </a:ext>
            </a:extLst>
          </p:cNvPr>
          <p:cNvCxnSpPr>
            <a:cxnSpLocks/>
          </p:cNvCxnSpPr>
          <p:nvPr/>
        </p:nvCxnSpPr>
        <p:spPr>
          <a:xfrm flipH="1" flipV="1">
            <a:off x="4297769" y="3794180"/>
            <a:ext cx="159946" cy="87147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65" name="직선 연결선 2064">
            <a:extLst>
              <a:ext uri="{FF2B5EF4-FFF2-40B4-BE49-F238E27FC236}">
                <a16:creationId xmlns:a16="http://schemas.microsoft.com/office/drawing/2014/main" id="{55F9CFDA-AADD-1ED7-4597-F28AE6AB2EBA}"/>
              </a:ext>
            </a:extLst>
          </p:cNvPr>
          <p:cNvCxnSpPr>
            <a:cxnSpLocks/>
          </p:cNvCxnSpPr>
          <p:nvPr/>
        </p:nvCxnSpPr>
        <p:spPr>
          <a:xfrm flipH="1" flipV="1">
            <a:off x="5486948" y="4682836"/>
            <a:ext cx="160845" cy="101569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66" name="직선 연결선 2065">
            <a:extLst>
              <a:ext uri="{FF2B5EF4-FFF2-40B4-BE49-F238E27FC236}">
                <a16:creationId xmlns:a16="http://schemas.microsoft.com/office/drawing/2014/main" id="{4B2CBA52-792E-3819-0ADD-2A5CB6257AA8}"/>
              </a:ext>
            </a:extLst>
          </p:cNvPr>
          <p:cNvCxnSpPr>
            <a:cxnSpLocks/>
          </p:cNvCxnSpPr>
          <p:nvPr/>
        </p:nvCxnSpPr>
        <p:spPr>
          <a:xfrm flipH="1" flipV="1">
            <a:off x="5519272" y="4642676"/>
            <a:ext cx="160845" cy="101569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67" name="직선 연결선 2066">
            <a:extLst>
              <a:ext uri="{FF2B5EF4-FFF2-40B4-BE49-F238E27FC236}">
                <a16:creationId xmlns:a16="http://schemas.microsoft.com/office/drawing/2014/main" id="{A2B25C6F-6DA5-E4CE-DE85-73E6B366D11B}"/>
              </a:ext>
            </a:extLst>
          </p:cNvPr>
          <p:cNvCxnSpPr>
            <a:cxnSpLocks/>
          </p:cNvCxnSpPr>
          <p:nvPr/>
        </p:nvCxnSpPr>
        <p:spPr>
          <a:xfrm flipH="1" flipV="1">
            <a:off x="5450705" y="4722996"/>
            <a:ext cx="84565" cy="176294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68" name="직선 연결선 2067">
            <a:extLst>
              <a:ext uri="{FF2B5EF4-FFF2-40B4-BE49-F238E27FC236}">
                <a16:creationId xmlns:a16="http://schemas.microsoft.com/office/drawing/2014/main" id="{396987EC-C3FF-51E2-1929-FD8BCF4E323B}"/>
              </a:ext>
            </a:extLst>
          </p:cNvPr>
          <p:cNvCxnSpPr>
            <a:cxnSpLocks/>
          </p:cNvCxnSpPr>
          <p:nvPr/>
        </p:nvCxnSpPr>
        <p:spPr>
          <a:xfrm flipH="1" flipV="1">
            <a:off x="5394189" y="4761770"/>
            <a:ext cx="222144" cy="106226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69" name="직선 연결선 2068">
            <a:extLst>
              <a:ext uri="{FF2B5EF4-FFF2-40B4-BE49-F238E27FC236}">
                <a16:creationId xmlns:a16="http://schemas.microsoft.com/office/drawing/2014/main" id="{C7DCE38C-8ADE-7103-6D78-C8F14DD350EF}"/>
              </a:ext>
            </a:extLst>
          </p:cNvPr>
          <p:cNvCxnSpPr>
            <a:cxnSpLocks/>
          </p:cNvCxnSpPr>
          <p:nvPr/>
        </p:nvCxnSpPr>
        <p:spPr>
          <a:xfrm flipH="1" flipV="1">
            <a:off x="5465658" y="4707317"/>
            <a:ext cx="160845" cy="101569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0" name="직선 연결선 2069">
            <a:extLst>
              <a:ext uri="{FF2B5EF4-FFF2-40B4-BE49-F238E27FC236}">
                <a16:creationId xmlns:a16="http://schemas.microsoft.com/office/drawing/2014/main" id="{322F8BCD-30E8-F292-760D-8E10C88C512F}"/>
              </a:ext>
            </a:extLst>
          </p:cNvPr>
          <p:cNvCxnSpPr>
            <a:cxnSpLocks/>
          </p:cNvCxnSpPr>
          <p:nvPr/>
        </p:nvCxnSpPr>
        <p:spPr>
          <a:xfrm flipV="1">
            <a:off x="4379546" y="4661782"/>
            <a:ext cx="160845" cy="143673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1" name="직선 연결선 2070">
            <a:extLst>
              <a:ext uri="{FF2B5EF4-FFF2-40B4-BE49-F238E27FC236}">
                <a16:creationId xmlns:a16="http://schemas.microsoft.com/office/drawing/2014/main" id="{23A16862-1C2D-1AC9-EE82-77EA06CA6E3F}"/>
              </a:ext>
            </a:extLst>
          </p:cNvPr>
          <p:cNvCxnSpPr>
            <a:cxnSpLocks/>
          </p:cNvCxnSpPr>
          <p:nvPr/>
        </p:nvCxnSpPr>
        <p:spPr>
          <a:xfrm flipV="1">
            <a:off x="4313848" y="4619047"/>
            <a:ext cx="183501" cy="66236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2" name="직선 연결선 2071">
            <a:extLst>
              <a:ext uri="{FF2B5EF4-FFF2-40B4-BE49-F238E27FC236}">
                <a16:creationId xmlns:a16="http://schemas.microsoft.com/office/drawing/2014/main" id="{8C0D01B7-86F0-9A60-360A-7DDE4A5A49A1}"/>
              </a:ext>
            </a:extLst>
          </p:cNvPr>
          <p:cNvCxnSpPr>
            <a:cxnSpLocks/>
          </p:cNvCxnSpPr>
          <p:nvPr/>
        </p:nvCxnSpPr>
        <p:spPr>
          <a:xfrm flipV="1">
            <a:off x="4439365" y="4680594"/>
            <a:ext cx="117002" cy="173965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3" name="직선 연결선 2072">
            <a:extLst>
              <a:ext uri="{FF2B5EF4-FFF2-40B4-BE49-F238E27FC236}">
                <a16:creationId xmlns:a16="http://schemas.microsoft.com/office/drawing/2014/main" id="{37D83DBC-4F56-E3C7-E4C4-2553C3CFC942}"/>
              </a:ext>
            </a:extLst>
          </p:cNvPr>
          <p:cNvCxnSpPr>
            <a:cxnSpLocks/>
          </p:cNvCxnSpPr>
          <p:nvPr/>
        </p:nvCxnSpPr>
        <p:spPr>
          <a:xfrm flipV="1">
            <a:off x="4502139" y="4737245"/>
            <a:ext cx="108456" cy="157614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4" name="직선 연결선 2073">
            <a:extLst>
              <a:ext uri="{FF2B5EF4-FFF2-40B4-BE49-F238E27FC236}">
                <a16:creationId xmlns:a16="http://schemas.microsoft.com/office/drawing/2014/main" id="{C5D1DED0-3909-6426-BF5A-F510EB3A5453}"/>
              </a:ext>
            </a:extLst>
          </p:cNvPr>
          <p:cNvCxnSpPr>
            <a:cxnSpLocks/>
          </p:cNvCxnSpPr>
          <p:nvPr/>
        </p:nvCxnSpPr>
        <p:spPr>
          <a:xfrm flipV="1">
            <a:off x="4347695" y="4647018"/>
            <a:ext cx="167594" cy="94385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5" name="직선 연결선 2074">
            <a:extLst>
              <a:ext uri="{FF2B5EF4-FFF2-40B4-BE49-F238E27FC236}">
                <a16:creationId xmlns:a16="http://schemas.microsoft.com/office/drawing/2014/main" id="{3756F372-0415-4A8C-3FE8-B4686ACE9867}"/>
              </a:ext>
            </a:extLst>
          </p:cNvPr>
          <p:cNvCxnSpPr>
            <a:cxnSpLocks/>
          </p:cNvCxnSpPr>
          <p:nvPr/>
        </p:nvCxnSpPr>
        <p:spPr>
          <a:xfrm flipV="1">
            <a:off x="4422449" y="4721874"/>
            <a:ext cx="167594" cy="94385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6" name="직선 연결선 2075">
            <a:extLst>
              <a:ext uri="{FF2B5EF4-FFF2-40B4-BE49-F238E27FC236}">
                <a16:creationId xmlns:a16="http://schemas.microsoft.com/office/drawing/2014/main" id="{03F4EC85-CC58-B6A5-030D-AE538AB0E22F}"/>
              </a:ext>
            </a:extLst>
          </p:cNvPr>
          <p:cNvCxnSpPr>
            <a:cxnSpLocks/>
          </p:cNvCxnSpPr>
          <p:nvPr/>
        </p:nvCxnSpPr>
        <p:spPr>
          <a:xfrm flipH="1" flipV="1">
            <a:off x="5367617" y="4778009"/>
            <a:ext cx="144555" cy="165879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7" name="직선 연결선 2076">
            <a:extLst>
              <a:ext uri="{FF2B5EF4-FFF2-40B4-BE49-F238E27FC236}">
                <a16:creationId xmlns:a16="http://schemas.microsoft.com/office/drawing/2014/main" id="{5118381A-3B8C-B3C2-FDFD-40DDE93AFA95}"/>
              </a:ext>
            </a:extLst>
          </p:cNvPr>
          <p:cNvCxnSpPr>
            <a:cxnSpLocks/>
          </p:cNvCxnSpPr>
          <p:nvPr/>
        </p:nvCxnSpPr>
        <p:spPr>
          <a:xfrm flipH="1" flipV="1">
            <a:off x="4249802" y="3873805"/>
            <a:ext cx="195786" cy="24244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78" name="타원 2077">
            <a:extLst>
              <a:ext uri="{FF2B5EF4-FFF2-40B4-BE49-F238E27FC236}">
                <a16:creationId xmlns:a16="http://schemas.microsoft.com/office/drawing/2014/main" id="{33B0FDCD-E59B-9E15-B9B6-10FF69FE485E}"/>
              </a:ext>
            </a:extLst>
          </p:cNvPr>
          <p:cNvSpPr/>
          <p:nvPr/>
        </p:nvSpPr>
        <p:spPr>
          <a:xfrm>
            <a:off x="6717745" y="3555028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79" name="원형: 비어 있음 2078">
            <a:extLst>
              <a:ext uri="{FF2B5EF4-FFF2-40B4-BE49-F238E27FC236}">
                <a16:creationId xmlns:a16="http://schemas.microsoft.com/office/drawing/2014/main" id="{6C9AD5CE-61C5-5DCF-E14A-7C7CB6DE6056}"/>
              </a:ext>
            </a:extLst>
          </p:cNvPr>
          <p:cNvSpPr/>
          <p:nvPr/>
        </p:nvSpPr>
        <p:spPr>
          <a:xfrm>
            <a:off x="6483908" y="3347586"/>
            <a:ext cx="1784604" cy="1749567"/>
          </a:xfrm>
          <a:prstGeom prst="donut">
            <a:avLst>
              <a:gd name="adj" fmla="val 3216"/>
            </a:avLst>
          </a:prstGeom>
          <a:solidFill>
            <a:srgbClr val="FFB86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081" name="원형: 비어 있음 2080">
            <a:extLst>
              <a:ext uri="{FF2B5EF4-FFF2-40B4-BE49-F238E27FC236}">
                <a16:creationId xmlns:a16="http://schemas.microsoft.com/office/drawing/2014/main" id="{D9FAFF6F-48D7-CBFC-4874-181422A5610C}"/>
              </a:ext>
            </a:extLst>
          </p:cNvPr>
          <p:cNvSpPr/>
          <p:nvPr/>
        </p:nvSpPr>
        <p:spPr>
          <a:xfrm>
            <a:off x="6707533" y="3555928"/>
            <a:ext cx="1334170" cy="1307976"/>
          </a:xfrm>
          <a:prstGeom prst="donut">
            <a:avLst>
              <a:gd name="adj" fmla="val 1086"/>
            </a:avLst>
          </a:prstGeom>
          <a:solidFill>
            <a:srgbClr val="FFB86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082" name="이등변 삼각형 2081">
            <a:extLst>
              <a:ext uri="{FF2B5EF4-FFF2-40B4-BE49-F238E27FC236}">
                <a16:creationId xmlns:a16="http://schemas.microsoft.com/office/drawing/2014/main" id="{CF4A0FEA-E338-1DF2-D8AF-6F33F9240CC0}"/>
              </a:ext>
            </a:extLst>
          </p:cNvPr>
          <p:cNvSpPr/>
          <p:nvPr/>
        </p:nvSpPr>
        <p:spPr>
          <a:xfrm>
            <a:off x="7320900" y="3285163"/>
            <a:ext cx="107436" cy="113131"/>
          </a:xfrm>
          <a:prstGeom prst="triangle">
            <a:avLst/>
          </a:prstGeom>
          <a:solidFill>
            <a:srgbClr val="FFB86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83" name="이등변 삼각형 2082">
            <a:extLst>
              <a:ext uri="{FF2B5EF4-FFF2-40B4-BE49-F238E27FC236}">
                <a16:creationId xmlns:a16="http://schemas.microsoft.com/office/drawing/2014/main" id="{7E4026D5-CD13-DB62-923E-2F15AA773E1E}"/>
              </a:ext>
            </a:extLst>
          </p:cNvPr>
          <p:cNvSpPr/>
          <p:nvPr/>
        </p:nvSpPr>
        <p:spPr>
          <a:xfrm>
            <a:off x="7285651" y="3387348"/>
            <a:ext cx="177931" cy="187363"/>
          </a:xfrm>
          <a:prstGeom prst="triangle">
            <a:avLst/>
          </a:prstGeom>
          <a:solidFill>
            <a:srgbClr val="FFB86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84" name="이등변 삼각형 2083">
            <a:extLst>
              <a:ext uri="{FF2B5EF4-FFF2-40B4-BE49-F238E27FC236}">
                <a16:creationId xmlns:a16="http://schemas.microsoft.com/office/drawing/2014/main" id="{D22A06D0-6767-7AF1-3575-CBD48BD9F307}"/>
              </a:ext>
            </a:extLst>
          </p:cNvPr>
          <p:cNvSpPr/>
          <p:nvPr/>
        </p:nvSpPr>
        <p:spPr>
          <a:xfrm rot="5400000">
            <a:off x="8220377" y="4165804"/>
            <a:ext cx="107436" cy="113131"/>
          </a:xfrm>
          <a:prstGeom prst="triangle">
            <a:avLst/>
          </a:prstGeom>
          <a:solidFill>
            <a:srgbClr val="FFB86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85" name="이등변 삼각형 2084">
            <a:extLst>
              <a:ext uri="{FF2B5EF4-FFF2-40B4-BE49-F238E27FC236}">
                <a16:creationId xmlns:a16="http://schemas.microsoft.com/office/drawing/2014/main" id="{D128912D-58E4-B66E-7A5B-C4B7D42E02C0}"/>
              </a:ext>
            </a:extLst>
          </p:cNvPr>
          <p:cNvSpPr/>
          <p:nvPr/>
        </p:nvSpPr>
        <p:spPr>
          <a:xfrm rot="10800000">
            <a:off x="7320900" y="5040321"/>
            <a:ext cx="107436" cy="113131"/>
          </a:xfrm>
          <a:prstGeom prst="triangle">
            <a:avLst/>
          </a:prstGeom>
          <a:solidFill>
            <a:srgbClr val="FFB86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86" name="이등변 삼각형 2085">
            <a:extLst>
              <a:ext uri="{FF2B5EF4-FFF2-40B4-BE49-F238E27FC236}">
                <a16:creationId xmlns:a16="http://schemas.microsoft.com/office/drawing/2014/main" id="{A06A89C3-2EF1-60D7-58E5-237C19355F81}"/>
              </a:ext>
            </a:extLst>
          </p:cNvPr>
          <p:cNvSpPr/>
          <p:nvPr/>
        </p:nvSpPr>
        <p:spPr>
          <a:xfrm rot="16200000">
            <a:off x="6424607" y="4169338"/>
            <a:ext cx="107436" cy="113131"/>
          </a:xfrm>
          <a:prstGeom prst="triangle">
            <a:avLst/>
          </a:prstGeom>
          <a:solidFill>
            <a:srgbClr val="FFB869"/>
          </a:solidFill>
          <a:ln>
            <a:solidFill>
              <a:srgbClr val="FFB86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87" name="이등변 삼각형 2086">
            <a:extLst>
              <a:ext uri="{FF2B5EF4-FFF2-40B4-BE49-F238E27FC236}">
                <a16:creationId xmlns:a16="http://schemas.microsoft.com/office/drawing/2014/main" id="{AD510AB9-BE73-3BF5-98C2-931107577597}"/>
              </a:ext>
            </a:extLst>
          </p:cNvPr>
          <p:cNvSpPr/>
          <p:nvPr/>
        </p:nvSpPr>
        <p:spPr>
          <a:xfrm rot="5400000">
            <a:off x="8028638" y="4128687"/>
            <a:ext cx="177931" cy="187363"/>
          </a:xfrm>
          <a:prstGeom prst="triangle">
            <a:avLst/>
          </a:prstGeom>
          <a:solidFill>
            <a:srgbClr val="FFB86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88" name="이등변 삼각형 2087">
            <a:extLst>
              <a:ext uri="{FF2B5EF4-FFF2-40B4-BE49-F238E27FC236}">
                <a16:creationId xmlns:a16="http://schemas.microsoft.com/office/drawing/2014/main" id="{141105FF-0A5E-DA03-F10D-F96D4EB87F75}"/>
              </a:ext>
            </a:extLst>
          </p:cNvPr>
          <p:cNvSpPr/>
          <p:nvPr/>
        </p:nvSpPr>
        <p:spPr>
          <a:xfrm rot="10800000">
            <a:off x="7287395" y="4858431"/>
            <a:ext cx="177931" cy="187363"/>
          </a:xfrm>
          <a:prstGeom prst="triangle">
            <a:avLst/>
          </a:prstGeom>
          <a:solidFill>
            <a:srgbClr val="FFB86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89" name="이등변 삼각형 2088">
            <a:extLst>
              <a:ext uri="{FF2B5EF4-FFF2-40B4-BE49-F238E27FC236}">
                <a16:creationId xmlns:a16="http://schemas.microsoft.com/office/drawing/2014/main" id="{BE4B4F7A-288E-FD3A-54CE-32B1A604FFC4}"/>
              </a:ext>
            </a:extLst>
          </p:cNvPr>
          <p:cNvSpPr/>
          <p:nvPr/>
        </p:nvSpPr>
        <p:spPr>
          <a:xfrm rot="16200000">
            <a:off x="6533475" y="4128687"/>
            <a:ext cx="177931" cy="187363"/>
          </a:xfrm>
          <a:prstGeom prst="triangle">
            <a:avLst/>
          </a:prstGeom>
          <a:solidFill>
            <a:srgbClr val="FFB86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090" name="직선 연결선 2089">
            <a:extLst>
              <a:ext uri="{FF2B5EF4-FFF2-40B4-BE49-F238E27FC236}">
                <a16:creationId xmlns:a16="http://schemas.microsoft.com/office/drawing/2014/main" id="{B2889D83-58FE-6F81-1C0D-DC54F610D243}"/>
              </a:ext>
            </a:extLst>
          </p:cNvPr>
          <p:cNvCxnSpPr>
            <a:cxnSpLocks/>
            <a:stCxn id="2081" idx="7"/>
            <a:endCxn id="2079" idx="7"/>
          </p:cNvCxnSpPr>
          <p:nvPr/>
        </p:nvCxnSpPr>
        <p:spPr>
          <a:xfrm flipV="1">
            <a:off x="7846318" y="3603804"/>
            <a:ext cx="160845" cy="143673"/>
          </a:xfrm>
          <a:prstGeom prst="line">
            <a:avLst/>
          </a:prstGeom>
          <a:ln>
            <a:solidFill>
              <a:srgbClr val="FFB8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91" name="직선 연결선 2090">
            <a:extLst>
              <a:ext uri="{FF2B5EF4-FFF2-40B4-BE49-F238E27FC236}">
                <a16:creationId xmlns:a16="http://schemas.microsoft.com/office/drawing/2014/main" id="{20AE93B2-51A5-42C7-2FDD-59952D721A0F}"/>
              </a:ext>
            </a:extLst>
          </p:cNvPr>
          <p:cNvCxnSpPr>
            <a:cxnSpLocks/>
            <a:stCxn id="2081" idx="7"/>
          </p:cNvCxnSpPr>
          <p:nvPr/>
        </p:nvCxnSpPr>
        <p:spPr>
          <a:xfrm flipV="1">
            <a:off x="7846318" y="3681241"/>
            <a:ext cx="183501" cy="66236"/>
          </a:xfrm>
          <a:prstGeom prst="line">
            <a:avLst/>
          </a:prstGeom>
          <a:ln>
            <a:solidFill>
              <a:srgbClr val="FFB8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92" name="직선 연결선 2091">
            <a:extLst>
              <a:ext uri="{FF2B5EF4-FFF2-40B4-BE49-F238E27FC236}">
                <a16:creationId xmlns:a16="http://schemas.microsoft.com/office/drawing/2014/main" id="{8DB5E72B-5C68-2206-7412-65D849889749}"/>
              </a:ext>
            </a:extLst>
          </p:cNvPr>
          <p:cNvCxnSpPr>
            <a:cxnSpLocks/>
          </p:cNvCxnSpPr>
          <p:nvPr/>
        </p:nvCxnSpPr>
        <p:spPr>
          <a:xfrm flipV="1">
            <a:off x="7818746" y="3556037"/>
            <a:ext cx="117002" cy="173965"/>
          </a:xfrm>
          <a:prstGeom prst="line">
            <a:avLst/>
          </a:prstGeom>
          <a:ln>
            <a:solidFill>
              <a:srgbClr val="FFB8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93" name="직선 연결선 2092">
            <a:extLst>
              <a:ext uri="{FF2B5EF4-FFF2-40B4-BE49-F238E27FC236}">
                <a16:creationId xmlns:a16="http://schemas.microsoft.com/office/drawing/2014/main" id="{BDC93F7C-9905-3430-AB95-F47F63A0A1F8}"/>
              </a:ext>
            </a:extLst>
          </p:cNvPr>
          <p:cNvCxnSpPr>
            <a:cxnSpLocks/>
          </p:cNvCxnSpPr>
          <p:nvPr/>
        </p:nvCxnSpPr>
        <p:spPr>
          <a:xfrm flipV="1">
            <a:off x="7890016" y="3721507"/>
            <a:ext cx="167594" cy="94385"/>
          </a:xfrm>
          <a:prstGeom prst="line">
            <a:avLst/>
          </a:prstGeom>
          <a:ln>
            <a:solidFill>
              <a:srgbClr val="FFB8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94" name="직선 연결선 2093">
            <a:extLst>
              <a:ext uri="{FF2B5EF4-FFF2-40B4-BE49-F238E27FC236}">
                <a16:creationId xmlns:a16="http://schemas.microsoft.com/office/drawing/2014/main" id="{BEE67682-8907-DD86-F836-13A1FC17FBFE}"/>
              </a:ext>
            </a:extLst>
          </p:cNvPr>
          <p:cNvCxnSpPr>
            <a:cxnSpLocks/>
          </p:cNvCxnSpPr>
          <p:nvPr/>
        </p:nvCxnSpPr>
        <p:spPr>
          <a:xfrm flipV="1">
            <a:off x="7870674" y="3692864"/>
            <a:ext cx="167594" cy="94385"/>
          </a:xfrm>
          <a:prstGeom prst="line">
            <a:avLst/>
          </a:prstGeom>
          <a:ln>
            <a:solidFill>
              <a:srgbClr val="FFB8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95" name="직선 연결선 2094">
            <a:extLst>
              <a:ext uri="{FF2B5EF4-FFF2-40B4-BE49-F238E27FC236}">
                <a16:creationId xmlns:a16="http://schemas.microsoft.com/office/drawing/2014/main" id="{728D39C4-2D43-3EC5-9051-580F7A1E6B81}"/>
              </a:ext>
            </a:extLst>
          </p:cNvPr>
          <p:cNvCxnSpPr>
            <a:cxnSpLocks/>
          </p:cNvCxnSpPr>
          <p:nvPr/>
        </p:nvCxnSpPr>
        <p:spPr>
          <a:xfrm flipV="1">
            <a:off x="7786847" y="3605852"/>
            <a:ext cx="167594" cy="94385"/>
          </a:xfrm>
          <a:prstGeom prst="line">
            <a:avLst/>
          </a:prstGeom>
          <a:ln>
            <a:solidFill>
              <a:srgbClr val="FFB8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96" name="직선 연결선 2095">
            <a:extLst>
              <a:ext uri="{FF2B5EF4-FFF2-40B4-BE49-F238E27FC236}">
                <a16:creationId xmlns:a16="http://schemas.microsoft.com/office/drawing/2014/main" id="{6A8EAB81-0B34-DFDD-4F14-0DBAFFC3DF5F}"/>
              </a:ext>
            </a:extLst>
          </p:cNvPr>
          <p:cNvCxnSpPr>
            <a:cxnSpLocks/>
          </p:cNvCxnSpPr>
          <p:nvPr/>
        </p:nvCxnSpPr>
        <p:spPr>
          <a:xfrm flipH="1" flipV="1">
            <a:off x="6764988" y="3661843"/>
            <a:ext cx="109137" cy="128625"/>
          </a:xfrm>
          <a:prstGeom prst="line">
            <a:avLst/>
          </a:prstGeom>
          <a:ln>
            <a:solidFill>
              <a:srgbClr val="FFB8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97" name="직선 연결선 2096">
            <a:extLst>
              <a:ext uri="{FF2B5EF4-FFF2-40B4-BE49-F238E27FC236}">
                <a16:creationId xmlns:a16="http://schemas.microsoft.com/office/drawing/2014/main" id="{2E99AAE7-3355-D33E-BEAE-1826F1166B6B}"/>
              </a:ext>
            </a:extLst>
          </p:cNvPr>
          <p:cNvCxnSpPr>
            <a:cxnSpLocks/>
          </p:cNvCxnSpPr>
          <p:nvPr/>
        </p:nvCxnSpPr>
        <p:spPr>
          <a:xfrm flipH="1" flipV="1">
            <a:off x="6682860" y="3747477"/>
            <a:ext cx="154600" cy="85077"/>
          </a:xfrm>
          <a:prstGeom prst="line">
            <a:avLst/>
          </a:prstGeom>
          <a:ln>
            <a:solidFill>
              <a:srgbClr val="FFB8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98" name="직선 연결선 2097">
            <a:extLst>
              <a:ext uri="{FF2B5EF4-FFF2-40B4-BE49-F238E27FC236}">
                <a16:creationId xmlns:a16="http://schemas.microsoft.com/office/drawing/2014/main" id="{6C1D5FC0-9E9C-9B57-C8DD-FFD368119E69}"/>
              </a:ext>
            </a:extLst>
          </p:cNvPr>
          <p:cNvCxnSpPr>
            <a:cxnSpLocks/>
          </p:cNvCxnSpPr>
          <p:nvPr/>
        </p:nvCxnSpPr>
        <p:spPr>
          <a:xfrm flipH="1" flipV="1">
            <a:off x="6713178" y="3704834"/>
            <a:ext cx="134895" cy="113605"/>
          </a:xfrm>
          <a:prstGeom prst="line">
            <a:avLst/>
          </a:prstGeom>
          <a:ln>
            <a:solidFill>
              <a:srgbClr val="FFB8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99" name="직선 연결선 2098">
            <a:extLst>
              <a:ext uri="{FF2B5EF4-FFF2-40B4-BE49-F238E27FC236}">
                <a16:creationId xmlns:a16="http://schemas.microsoft.com/office/drawing/2014/main" id="{C85FDF72-8EC9-81A4-955F-2192AFE831EF}"/>
              </a:ext>
            </a:extLst>
          </p:cNvPr>
          <p:cNvCxnSpPr>
            <a:cxnSpLocks/>
          </p:cNvCxnSpPr>
          <p:nvPr/>
        </p:nvCxnSpPr>
        <p:spPr>
          <a:xfrm flipH="1" flipV="1">
            <a:off x="6637995" y="3827517"/>
            <a:ext cx="154600" cy="85077"/>
          </a:xfrm>
          <a:prstGeom prst="line">
            <a:avLst/>
          </a:prstGeom>
          <a:ln>
            <a:solidFill>
              <a:srgbClr val="FFB8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00" name="직선 연결선 2099">
            <a:extLst>
              <a:ext uri="{FF2B5EF4-FFF2-40B4-BE49-F238E27FC236}">
                <a16:creationId xmlns:a16="http://schemas.microsoft.com/office/drawing/2014/main" id="{89ED7389-7523-12B5-CBD1-E5296220DE49}"/>
              </a:ext>
            </a:extLst>
          </p:cNvPr>
          <p:cNvCxnSpPr>
            <a:cxnSpLocks/>
          </p:cNvCxnSpPr>
          <p:nvPr/>
        </p:nvCxnSpPr>
        <p:spPr>
          <a:xfrm flipH="1" flipV="1">
            <a:off x="6652515" y="3776619"/>
            <a:ext cx="159946" cy="87147"/>
          </a:xfrm>
          <a:prstGeom prst="line">
            <a:avLst/>
          </a:prstGeom>
          <a:ln>
            <a:solidFill>
              <a:srgbClr val="FFB8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01" name="직선 연결선 2100">
            <a:extLst>
              <a:ext uri="{FF2B5EF4-FFF2-40B4-BE49-F238E27FC236}">
                <a16:creationId xmlns:a16="http://schemas.microsoft.com/office/drawing/2014/main" id="{54700945-46E4-9C0C-F6AA-F2F1F2031A7D}"/>
              </a:ext>
            </a:extLst>
          </p:cNvPr>
          <p:cNvCxnSpPr>
            <a:cxnSpLocks/>
          </p:cNvCxnSpPr>
          <p:nvPr/>
        </p:nvCxnSpPr>
        <p:spPr>
          <a:xfrm flipH="1" flipV="1">
            <a:off x="7841694" y="4665275"/>
            <a:ext cx="160845" cy="101569"/>
          </a:xfrm>
          <a:prstGeom prst="line">
            <a:avLst/>
          </a:prstGeom>
          <a:ln>
            <a:solidFill>
              <a:srgbClr val="FFB8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02" name="직선 연결선 2101">
            <a:extLst>
              <a:ext uri="{FF2B5EF4-FFF2-40B4-BE49-F238E27FC236}">
                <a16:creationId xmlns:a16="http://schemas.microsoft.com/office/drawing/2014/main" id="{88C87294-9C71-5B9A-CD97-354E2BF343A9}"/>
              </a:ext>
            </a:extLst>
          </p:cNvPr>
          <p:cNvCxnSpPr>
            <a:cxnSpLocks/>
          </p:cNvCxnSpPr>
          <p:nvPr/>
        </p:nvCxnSpPr>
        <p:spPr>
          <a:xfrm flipH="1" flipV="1">
            <a:off x="7874018" y="4625115"/>
            <a:ext cx="160845" cy="101569"/>
          </a:xfrm>
          <a:prstGeom prst="line">
            <a:avLst/>
          </a:prstGeom>
          <a:ln>
            <a:solidFill>
              <a:srgbClr val="FFB8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03" name="직선 연결선 2102">
            <a:extLst>
              <a:ext uri="{FF2B5EF4-FFF2-40B4-BE49-F238E27FC236}">
                <a16:creationId xmlns:a16="http://schemas.microsoft.com/office/drawing/2014/main" id="{A43EEA56-DD3A-FA57-E38B-BBF23D581F57}"/>
              </a:ext>
            </a:extLst>
          </p:cNvPr>
          <p:cNvCxnSpPr>
            <a:cxnSpLocks/>
          </p:cNvCxnSpPr>
          <p:nvPr/>
        </p:nvCxnSpPr>
        <p:spPr>
          <a:xfrm flipH="1" flipV="1">
            <a:off x="7805451" y="4705435"/>
            <a:ext cx="84565" cy="176294"/>
          </a:xfrm>
          <a:prstGeom prst="line">
            <a:avLst/>
          </a:prstGeom>
          <a:ln>
            <a:solidFill>
              <a:srgbClr val="FFB8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04" name="직선 연결선 2103">
            <a:extLst>
              <a:ext uri="{FF2B5EF4-FFF2-40B4-BE49-F238E27FC236}">
                <a16:creationId xmlns:a16="http://schemas.microsoft.com/office/drawing/2014/main" id="{609FDA91-ED89-D7A0-A5F7-C956692B7633}"/>
              </a:ext>
            </a:extLst>
          </p:cNvPr>
          <p:cNvCxnSpPr>
            <a:cxnSpLocks/>
          </p:cNvCxnSpPr>
          <p:nvPr/>
        </p:nvCxnSpPr>
        <p:spPr>
          <a:xfrm flipH="1" flipV="1">
            <a:off x="7748935" y="4744209"/>
            <a:ext cx="222144" cy="106226"/>
          </a:xfrm>
          <a:prstGeom prst="line">
            <a:avLst/>
          </a:prstGeom>
          <a:ln>
            <a:solidFill>
              <a:srgbClr val="FFB8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05" name="직선 연결선 2104">
            <a:extLst>
              <a:ext uri="{FF2B5EF4-FFF2-40B4-BE49-F238E27FC236}">
                <a16:creationId xmlns:a16="http://schemas.microsoft.com/office/drawing/2014/main" id="{175F378B-CD70-0BF7-3811-078FD8962F92}"/>
              </a:ext>
            </a:extLst>
          </p:cNvPr>
          <p:cNvCxnSpPr>
            <a:cxnSpLocks/>
          </p:cNvCxnSpPr>
          <p:nvPr/>
        </p:nvCxnSpPr>
        <p:spPr>
          <a:xfrm flipH="1" flipV="1">
            <a:off x="7820404" y="4689756"/>
            <a:ext cx="160845" cy="101569"/>
          </a:xfrm>
          <a:prstGeom prst="line">
            <a:avLst/>
          </a:prstGeom>
          <a:ln>
            <a:solidFill>
              <a:srgbClr val="FFB8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06" name="직선 연결선 2105">
            <a:extLst>
              <a:ext uri="{FF2B5EF4-FFF2-40B4-BE49-F238E27FC236}">
                <a16:creationId xmlns:a16="http://schemas.microsoft.com/office/drawing/2014/main" id="{C540F851-F54F-B561-D4C0-E1B4C42D640D}"/>
              </a:ext>
            </a:extLst>
          </p:cNvPr>
          <p:cNvCxnSpPr>
            <a:cxnSpLocks/>
          </p:cNvCxnSpPr>
          <p:nvPr/>
        </p:nvCxnSpPr>
        <p:spPr>
          <a:xfrm flipV="1">
            <a:off x="6734292" y="4644221"/>
            <a:ext cx="160845" cy="143673"/>
          </a:xfrm>
          <a:prstGeom prst="line">
            <a:avLst/>
          </a:prstGeom>
          <a:ln>
            <a:solidFill>
              <a:srgbClr val="FFB8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07" name="직선 연결선 2106">
            <a:extLst>
              <a:ext uri="{FF2B5EF4-FFF2-40B4-BE49-F238E27FC236}">
                <a16:creationId xmlns:a16="http://schemas.microsoft.com/office/drawing/2014/main" id="{D925CE63-8371-A1B9-465B-635431B9F498}"/>
              </a:ext>
            </a:extLst>
          </p:cNvPr>
          <p:cNvCxnSpPr>
            <a:cxnSpLocks/>
          </p:cNvCxnSpPr>
          <p:nvPr/>
        </p:nvCxnSpPr>
        <p:spPr>
          <a:xfrm flipV="1">
            <a:off x="6668594" y="4601486"/>
            <a:ext cx="183501" cy="66236"/>
          </a:xfrm>
          <a:prstGeom prst="line">
            <a:avLst/>
          </a:prstGeom>
          <a:ln>
            <a:solidFill>
              <a:srgbClr val="FFB8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08" name="직선 연결선 2107">
            <a:extLst>
              <a:ext uri="{FF2B5EF4-FFF2-40B4-BE49-F238E27FC236}">
                <a16:creationId xmlns:a16="http://schemas.microsoft.com/office/drawing/2014/main" id="{624FCB4D-2A6D-20AE-12DB-55EB9BFEBAB9}"/>
              </a:ext>
            </a:extLst>
          </p:cNvPr>
          <p:cNvCxnSpPr>
            <a:cxnSpLocks/>
          </p:cNvCxnSpPr>
          <p:nvPr/>
        </p:nvCxnSpPr>
        <p:spPr>
          <a:xfrm flipV="1">
            <a:off x="6794111" y="4663033"/>
            <a:ext cx="117002" cy="173965"/>
          </a:xfrm>
          <a:prstGeom prst="line">
            <a:avLst/>
          </a:prstGeom>
          <a:ln>
            <a:solidFill>
              <a:srgbClr val="FFB8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09" name="직선 연결선 2108">
            <a:extLst>
              <a:ext uri="{FF2B5EF4-FFF2-40B4-BE49-F238E27FC236}">
                <a16:creationId xmlns:a16="http://schemas.microsoft.com/office/drawing/2014/main" id="{5285FAD8-B928-C900-A1C2-9D184437880F}"/>
              </a:ext>
            </a:extLst>
          </p:cNvPr>
          <p:cNvCxnSpPr>
            <a:cxnSpLocks/>
          </p:cNvCxnSpPr>
          <p:nvPr/>
        </p:nvCxnSpPr>
        <p:spPr>
          <a:xfrm flipV="1">
            <a:off x="6856885" y="4719684"/>
            <a:ext cx="108456" cy="157614"/>
          </a:xfrm>
          <a:prstGeom prst="line">
            <a:avLst/>
          </a:prstGeom>
          <a:ln>
            <a:solidFill>
              <a:srgbClr val="FFB8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10" name="직선 연결선 2109">
            <a:extLst>
              <a:ext uri="{FF2B5EF4-FFF2-40B4-BE49-F238E27FC236}">
                <a16:creationId xmlns:a16="http://schemas.microsoft.com/office/drawing/2014/main" id="{569F43F7-DFBA-232E-80B2-72A8E4AB42CF}"/>
              </a:ext>
            </a:extLst>
          </p:cNvPr>
          <p:cNvCxnSpPr>
            <a:cxnSpLocks/>
          </p:cNvCxnSpPr>
          <p:nvPr/>
        </p:nvCxnSpPr>
        <p:spPr>
          <a:xfrm flipV="1">
            <a:off x="6702441" y="4629457"/>
            <a:ext cx="167594" cy="94385"/>
          </a:xfrm>
          <a:prstGeom prst="line">
            <a:avLst/>
          </a:prstGeom>
          <a:ln>
            <a:solidFill>
              <a:srgbClr val="FFB8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11" name="직선 연결선 2110">
            <a:extLst>
              <a:ext uri="{FF2B5EF4-FFF2-40B4-BE49-F238E27FC236}">
                <a16:creationId xmlns:a16="http://schemas.microsoft.com/office/drawing/2014/main" id="{190059E9-607E-1EE9-3765-F47777940E7E}"/>
              </a:ext>
            </a:extLst>
          </p:cNvPr>
          <p:cNvCxnSpPr>
            <a:cxnSpLocks/>
          </p:cNvCxnSpPr>
          <p:nvPr/>
        </p:nvCxnSpPr>
        <p:spPr>
          <a:xfrm flipV="1">
            <a:off x="6777195" y="4704313"/>
            <a:ext cx="167594" cy="94385"/>
          </a:xfrm>
          <a:prstGeom prst="line">
            <a:avLst/>
          </a:prstGeom>
          <a:ln>
            <a:solidFill>
              <a:srgbClr val="FFB8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12" name="직선 연결선 2111">
            <a:extLst>
              <a:ext uri="{FF2B5EF4-FFF2-40B4-BE49-F238E27FC236}">
                <a16:creationId xmlns:a16="http://schemas.microsoft.com/office/drawing/2014/main" id="{F04D3280-1A5E-A334-7ED3-D4BF6FF03128}"/>
              </a:ext>
            </a:extLst>
          </p:cNvPr>
          <p:cNvCxnSpPr>
            <a:cxnSpLocks/>
          </p:cNvCxnSpPr>
          <p:nvPr/>
        </p:nvCxnSpPr>
        <p:spPr>
          <a:xfrm flipH="1" flipV="1">
            <a:off x="7722363" y="4760448"/>
            <a:ext cx="144555" cy="165879"/>
          </a:xfrm>
          <a:prstGeom prst="line">
            <a:avLst/>
          </a:prstGeom>
          <a:ln>
            <a:solidFill>
              <a:srgbClr val="FFB8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13" name="직선 연결선 2112">
            <a:extLst>
              <a:ext uri="{FF2B5EF4-FFF2-40B4-BE49-F238E27FC236}">
                <a16:creationId xmlns:a16="http://schemas.microsoft.com/office/drawing/2014/main" id="{DD7ABD9B-EE8C-BA58-CB0F-F7EAE1EDB170}"/>
              </a:ext>
            </a:extLst>
          </p:cNvPr>
          <p:cNvCxnSpPr>
            <a:cxnSpLocks/>
          </p:cNvCxnSpPr>
          <p:nvPr/>
        </p:nvCxnSpPr>
        <p:spPr>
          <a:xfrm flipH="1" flipV="1">
            <a:off x="6604548" y="3856244"/>
            <a:ext cx="195786" cy="24244"/>
          </a:xfrm>
          <a:prstGeom prst="line">
            <a:avLst/>
          </a:prstGeom>
          <a:ln>
            <a:solidFill>
              <a:srgbClr val="FFB8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14" name="타원 2113">
            <a:extLst>
              <a:ext uri="{FF2B5EF4-FFF2-40B4-BE49-F238E27FC236}">
                <a16:creationId xmlns:a16="http://schemas.microsoft.com/office/drawing/2014/main" id="{D4C8FD6C-251B-5CE4-0D09-313265B5DE98}"/>
              </a:ext>
            </a:extLst>
          </p:cNvPr>
          <p:cNvSpPr/>
          <p:nvPr/>
        </p:nvSpPr>
        <p:spPr>
          <a:xfrm>
            <a:off x="9072491" y="3537467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15" name="원형: 비어 있음 2114">
            <a:extLst>
              <a:ext uri="{FF2B5EF4-FFF2-40B4-BE49-F238E27FC236}">
                <a16:creationId xmlns:a16="http://schemas.microsoft.com/office/drawing/2014/main" id="{ECD5B864-343B-BD37-4A1D-88B79ED11602}"/>
              </a:ext>
            </a:extLst>
          </p:cNvPr>
          <p:cNvSpPr/>
          <p:nvPr/>
        </p:nvSpPr>
        <p:spPr>
          <a:xfrm>
            <a:off x="8838654" y="3330025"/>
            <a:ext cx="1784604" cy="1749567"/>
          </a:xfrm>
          <a:prstGeom prst="donut">
            <a:avLst>
              <a:gd name="adj" fmla="val 3216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17" name="원형: 비어 있음 2116">
            <a:extLst>
              <a:ext uri="{FF2B5EF4-FFF2-40B4-BE49-F238E27FC236}">
                <a16:creationId xmlns:a16="http://schemas.microsoft.com/office/drawing/2014/main" id="{B5BE126D-C4D2-4678-8CF8-E60C1C1E8A38}"/>
              </a:ext>
            </a:extLst>
          </p:cNvPr>
          <p:cNvSpPr/>
          <p:nvPr/>
        </p:nvSpPr>
        <p:spPr>
          <a:xfrm>
            <a:off x="9062279" y="3538367"/>
            <a:ext cx="1334170" cy="1307976"/>
          </a:xfrm>
          <a:prstGeom prst="donut">
            <a:avLst>
              <a:gd name="adj" fmla="val 1086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18" name="이등변 삼각형 2117">
            <a:extLst>
              <a:ext uri="{FF2B5EF4-FFF2-40B4-BE49-F238E27FC236}">
                <a16:creationId xmlns:a16="http://schemas.microsoft.com/office/drawing/2014/main" id="{1AEA5FB9-7F2A-F884-CB10-1A0270449D3E}"/>
              </a:ext>
            </a:extLst>
          </p:cNvPr>
          <p:cNvSpPr/>
          <p:nvPr/>
        </p:nvSpPr>
        <p:spPr>
          <a:xfrm>
            <a:off x="9675646" y="3267602"/>
            <a:ext cx="107436" cy="113131"/>
          </a:xfrm>
          <a:prstGeom prst="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19" name="이등변 삼각형 2118">
            <a:extLst>
              <a:ext uri="{FF2B5EF4-FFF2-40B4-BE49-F238E27FC236}">
                <a16:creationId xmlns:a16="http://schemas.microsoft.com/office/drawing/2014/main" id="{016B7743-43B4-B8CB-4260-82E62B204AED}"/>
              </a:ext>
            </a:extLst>
          </p:cNvPr>
          <p:cNvSpPr/>
          <p:nvPr/>
        </p:nvSpPr>
        <p:spPr>
          <a:xfrm>
            <a:off x="9640397" y="3369787"/>
            <a:ext cx="177931" cy="187363"/>
          </a:xfrm>
          <a:prstGeom prst="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20" name="이등변 삼각형 2119">
            <a:extLst>
              <a:ext uri="{FF2B5EF4-FFF2-40B4-BE49-F238E27FC236}">
                <a16:creationId xmlns:a16="http://schemas.microsoft.com/office/drawing/2014/main" id="{E364C36C-7C5D-61D9-03A9-74DFED48BB9D}"/>
              </a:ext>
            </a:extLst>
          </p:cNvPr>
          <p:cNvSpPr/>
          <p:nvPr/>
        </p:nvSpPr>
        <p:spPr>
          <a:xfrm rot="5400000">
            <a:off x="10575123" y="4148243"/>
            <a:ext cx="107436" cy="113131"/>
          </a:xfrm>
          <a:prstGeom prst="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21" name="이등변 삼각형 2120">
            <a:extLst>
              <a:ext uri="{FF2B5EF4-FFF2-40B4-BE49-F238E27FC236}">
                <a16:creationId xmlns:a16="http://schemas.microsoft.com/office/drawing/2014/main" id="{32F3EC82-05C8-2624-3126-7C6405EBF6CB}"/>
              </a:ext>
            </a:extLst>
          </p:cNvPr>
          <p:cNvSpPr/>
          <p:nvPr/>
        </p:nvSpPr>
        <p:spPr>
          <a:xfrm rot="10800000">
            <a:off x="9675646" y="5022760"/>
            <a:ext cx="107436" cy="113131"/>
          </a:xfrm>
          <a:prstGeom prst="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22" name="이등변 삼각형 2121">
            <a:extLst>
              <a:ext uri="{FF2B5EF4-FFF2-40B4-BE49-F238E27FC236}">
                <a16:creationId xmlns:a16="http://schemas.microsoft.com/office/drawing/2014/main" id="{DEB06960-5C14-A831-3C5A-4C1850EBD5C0}"/>
              </a:ext>
            </a:extLst>
          </p:cNvPr>
          <p:cNvSpPr/>
          <p:nvPr/>
        </p:nvSpPr>
        <p:spPr>
          <a:xfrm rot="16200000">
            <a:off x="8779353" y="4151777"/>
            <a:ext cx="107436" cy="113131"/>
          </a:xfrm>
          <a:prstGeom prst="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23" name="이등변 삼각형 2122">
            <a:extLst>
              <a:ext uri="{FF2B5EF4-FFF2-40B4-BE49-F238E27FC236}">
                <a16:creationId xmlns:a16="http://schemas.microsoft.com/office/drawing/2014/main" id="{7413CD27-E731-CEF1-05C5-BD491F514EAA}"/>
              </a:ext>
            </a:extLst>
          </p:cNvPr>
          <p:cNvSpPr/>
          <p:nvPr/>
        </p:nvSpPr>
        <p:spPr>
          <a:xfrm rot="5400000">
            <a:off x="10383384" y="4111126"/>
            <a:ext cx="177931" cy="187363"/>
          </a:xfrm>
          <a:prstGeom prst="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24" name="이등변 삼각형 2123">
            <a:extLst>
              <a:ext uri="{FF2B5EF4-FFF2-40B4-BE49-F238E27FC236}">
                <a16:creationId xmlns:a16="http://schemas.microsoft.com/office/drawing/2014/main" id="{ECF4D67D-F16E-1CAF-F5E6-C78A9102AA78}"/>
              </a:ext>
            </a:extLst>
          </p:cNvPr>
          <p:cNvSpPr/>
          <p:nvPr/>
        </p:nvSpPr>
        <p:spPr>
          <a:xfrm rot="10800000">
            <a:off x="9642141" y="4840870"/>
            <a:ext cx="177931" cy="187363"/>
          </a:xfrm>
          <a:prstGeom prst="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25" name="이등변 삼각형 2124">
            <a:extLst>
              <a:ext uri="{FF2B5EF4-FFF2-40B4-BE49-F238E27FC236}">
                <a16:creationId xmlns:a16="http://schemas.microsoft.com/office/drawing/2014/main" id="{058FC31F-12A2-0DE6-04F3-1BBEDF67C0B1}"/>
              </a:ext>
            </a:extLst>
          </p:cNvPr>
          <p:cNvSpPr/>
          <p:nvPr/>
        </p:nvSpPr>
        <p:spPr>
          <a:xfrm rot="16200000">
            <a:off x="8888221" y="4111126"/>
            <a:ext cx="177931" cy="187363"/>
          </a:xfrm>
          <a:prstGeom prst="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126" name="직선 연결선 2125">
            <a:extLst>
              <a:ext uri="{FF2B5EF4-FFF2-40B4-BE49-F238E27FC236}">
                <a16:creationId xmlns:a16="http://schemas.microsoft.com/office/drawing/2014/main" id="{807A0CF7-D080-C365-0937-485A9BEECBF6}"/>
              </a:ext>
            </a:extLst>
          </p:cNvPr>
          <p:cNvCxnSpPr>
            <a:cxnSpLocks/>
            <a:stCxn id="2117" idx="7"/>
            <a:endCxn id="2115" idx="7"/>
          </p:cNvCxnSpPr>
          <p:nvPr/>
        </p:nvCxnSpPr>
        <p:spPr>
          <a:xfrm flipV="1">
            <a:off x="10201064" y="3586243"/>
            <a:ext cx="160845" cy="143673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27" name="직선 연결선 2126">
            <a:extLst>
              <a:ext uri="{FF2B5EF4-FFF2-40B4-BE49-F238E27FC236}">
                <a16:creationId xmlns:a16="http://schemas.microsoft.com/office/drawing/2014/main" id="{C615D9BD-AD04-DEB5-5F08-DCA9680A7461}"/>
              </a:ext>
            </a:extLst>
          </p:cNvPr>
          <p:cNvCxnSpPr>
            <a:cxnSpLocks/>
            <a:stCxn id="2117" idx="7"/>
          </p:cNvCxnSpPr>
          <p:nvPr/>
        </p:nvCxnSpPr>
        <p:spPr>
          <a:xfrm flipV="1">
            <a:off x="10201064" y="3663680"/>
            <a:ext cx="183501" cy="66236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28" name="직선 연결선 2127">
            <a:extLst>
              <a:ext uri="{FF2B5EF4-FFF2-40B4-BE49-F238E27FC236}">
                <a16:creationId xmlns:a16="http://schemas.microsoft.com/office/drawing/2014/main" id="{CE644A5D-9BA9-90AB-BF4E-1B42EA48708F}"/>
              </a:ext>
            </a:extLst>
          </p:cNvPr>
          <p:cNvCxnSpPr>
            <a:cxnSpLocks/>
          </p:cNvCxnSpPr>
          <p:nvPr/>
        </p:nvCxnSpPr>
        <p:spPr>
          <a:xfrm flipV="1">
            <a:off x="10173492" y="3538476"/>
            <a:ext cx="117002" cy="173965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29" name="직선 연결선 2128">
            <a:extLst>
              <a:ext uri="{FF2B5EF4-FFF2-40B4-BE49-F238E27FC236}">
                <a16:creationId xmlns:a16="http://schemas.microsoft.com/office/drawing/2014/main" id="{EC335C39-A3E5-9F3C-5248-C41235B63B89}"/>
              </a:ext>
            </a:extLst>
          </p:cNvPr>
          <p:cNvCxnSpPr>
            <a:cxnSpLocks/>
          </p:cNvCxnSpPr>
          <p:nvPr/>
        </p:nvCxnSpPr>
        <p:spPr>
          <a:xfrm flipV="1">
            <a:off x="10244762" y="3703946"/>
            <a:ext cx="167594" cy="94385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30" name="직선 연결선 2129">
            <a:extLst>
              <a:ext uri="{FF2B5EF4-FFF2-40B4-BE49-F238E27FC236}">
                <a16:creationId xmlns:a16="http://schemas.microsoft.com/office/drawing/2014/main" id="{706BAF19-6105-4D1C-0130-7E69E1E6A1E3}"/>
              </a:ext>
            </a:extLst>
          </p:cNvPr>
          <p:cNvCxnSpPr>
            <a:cxnSpLocks/>
          </p:cNvCxnSpPr>
          <p:nvPr/>
        </p:nvCxnSpPr>
        <p:spPr>
          <a:xfrm flipV="1">
            <a:off x="10225420" y="3675303"/>
            <a:ext cx="167594" cy="94385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31" name="직선 연결선 2130">
            <a:extLst>
              <a:ext uri="{FF2B5EF4-FFF2-40B4-BE49-F238E27FC236}">
                <a16:creationId xmlns:a16="http://schemas.microsoft.com/office/drawing/2014/main" id="{0BC32552-A88C-D804-7A8A-7EF41819EB9E}"/>
              </a:ext>
            </a:extLst>
          </p:cNvPr>
          <p:cNvCxnSpPr>
            <a:cxnSpLocks/>
          </p:cNvCxnSpPr>
          <p:nvPr/>
        </p:nvCxnSpPr>
        <p:spPr>
          <a:xfrm flipV="1">
            <a:off x="10141593" y="3588291"/>
            <a:ext cx="167594" cy="94385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32" name="직선 연결선 2131">
            <a:extLst>
              <a:ext uri="{FF2B5EF4-FFF2-40B4-BE49-F238E27FC236}">
                <a16:creationId xmlns:a16="http://schemas.microsoft.com/office/drawing/2014/main" id="{28F4C96D-C534-C9AC-BBB2-3FADCC9900A2}"/>
              </a:ext>
            </a:extLst>
          </p:cNvPr>
          <p:cNvCxnSpPr>
            <a:cxnSpLocks/>
          </p:cNvCxnSpPr>
          <p:nvPr/>
        </p:nvCxnSpPr>
        <p:spPr>
          <a:xfrm flipH="1" flipV="1">
            <a:off x="9119734" y="3644282"/>
            <a:ext cx="109137" cy="128625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33" name="직선 연결선 2132">
            <a:extLst>
              <a:ext uri="{FF2B5EF4-FFF2-40B4-BE49-F238E27FC236}">
                <a16:creationId xmlns:a16="http://schemas.microsoft.com/office/drawing/2014/main" id="{1A504E6A-92FD-0D63-D91B-390EA93522E8}"/>
              </a:ext>
            </a:extLst>
          </p:cNvPr>
          <p:cNvCxnSpPr>
            <a:cxnSpLocks/>
          </p:cNvCxnSpPr>
          <p:nvPr/>
        </p:nvCxnSpPr>
        <p:spPr>
          <a:xfrm flipH="1" flipV="1">
            <a:off x="9037606" y="3729916"/>
            <a:ext cx="154600" cy="85077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34" name="직선 연결선 2133">
            <a:extLst>
              <a:ext uri="{FF2B5EF4-FFF2-40B4-BE49-F238E27FC236}">
                <a16:creationId xmlns:a16="http://schemas.microsoft.com/office/drawing/2014/main" id="{361392E4-0506-4B99-E104-F0334AAD6E85}"/>
              </a:ext>
            </a:extLst>
          </p:cNvPr>
          <p:cNvCxnSpPr>
            <a:cxnSpLocks/>
          </p:cNvCxnSpPr>
          <p:nvPr/>
        </p:nvCxnSpPr>
        <p:spPr>
          <a:xfrm flipH="1" flipV="1">
            <a:off x="9067924" y="3687273"/>
            <a:ext cx="134895" cy="113605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35" name="직선 연결선 2134">
            <a:extLst>
              <a:ext uri="{FF2B5EF4-FFF2-40B4-BE49-F238E27FC236}">
                <a16:creationId xmlns:a16="http://schemas.microsoft.com/office/drawing/2014/main" id="{81E6ED51-52CC-B860-2DE4-9F4147B84281}"/>
              </a:ext>
            </a:extLst>
          </p:cNvPr>
          <p:cNvCxnSpPr>
            <a:cxnSpLocks/>
          </p:cNvCxnSpPr>
          <p:nvPr/>
        </p:nvCxnSpPr>
        <p:spPr>
          <a:xfrm flipH="1" flipV="1">
            <a:off x="8992741" y="3809956"/>
            <a:ext cx="154600" cy="85077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36" name="직선 연결선 2135">
            <a:extLst>
              <a:ext uri="{FF2B5EF4-FFF2-40B4-BE49-F238E27FC236}">
                <a16:creationId xmlns:a16="http://schemas.microsoft.com/office/drawing/2014/main" id="{E5F66FBE-E6EE-8BD2-ABDD-D48E68549ACA}"/>
              </a:ext>
            </a:extLst>
          </p:cNvPr>
          <p:cNvCxnSpPr>
            <a:cxnSpLocks/>
          </p:cNvCxnSpPr>
          <p:nvPr/>
        </p:nvCxnSpPr>
        <p:spPr>
          <a:xfrm flipH="1" flipV="1">
            <a:off x="9007261" y="3759058"/>
            <a:ext cx="159946" cy="87147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37" name="직선 연결선 2136">
            <a:extLst>
              <a:ext uri="{FF2B5EF4-FFF2-40B4-BE49-F238E27FC236}">
                <a16:creationId xmlns:a16="http://schemas.microsoft.com/office/drawing/2014/main" id="{3863AE7E-59B6-8124-9B94-95B1C03FE7E9}"/>
              </a:ext>
            </a:extLst>
          </p:cNvPr>
          <p:cNvCxnSpPr>
            <a:cxnSpLocks/>
          </p:cNvCxnSpPr>
          <p:nvPr/>
        </p:nvCxnSpPr>
        <p:spPr>
          <a:xfrm flipH="1" flipV="1">
            <a:off x="10196440" y="4647714"/>
            <a:ext cx="160845" cy="101569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38" name="직선 연결선 2137">
            <a:extLst>
              <a:ext uri="{FF2B5EF4-FFF2-40B4-BE49-F238E27FC236}">
                <a16:creationId xmlns:a16="http://schemas.microsoft.com/office/drawing/2014/main" id="{C7E00277-4CF4-1225-49F1-7C61CF499EA9}"/>
              </a:ext>
            </a:extLst>
          </p:cNvPr>
          <p:cNvCxnSpPr>
            <a:cxnSpLocks/>
          </p:cNvCxnSpPr>
          <p:nvPr/>
        </p:nvCxnSpPr>
        <p:spPr>
          <a:xfrm flipH="1" flipV="1">
            <a:off x="10228764" y="4607554"/>
            <a:ext cx="160845" cy="101569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39" name="직선 연결선 2138">
            <a:extLst>
              <a:ext uri="{FF2B5EF4-FFF2-40B4-BE49-F238E27FC236}">
                <a16:creationId xmlns:a16="http://schemas.microsoft.com/office/drawing/2014/main" id="{23870744-CEFE-87F1-E7C9-DD43C6061C97}"/>
              </a:ext>
            </a:extLst>
          </p:cNvPr>
          <p:cNvCxnSpPr>
            <a:cxnSpLocks/>
          </p:cNvCxnSpPr>
          <p:nvPr/>
        </p:nvCxnSpPr>
        <p:spPr>
          <a:xfrm flipH="1" flipV="1">
            <a:off x="10160197" y="4687874"/>
            <a:ext cx="84565" cy="176294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40" name="직선 연결선 2139">
            <a:extLst>
              <a:ext uri="{FF2B5EF4-FFF2-40B4-BE49-F238E27FC236}">
                <a16:creationId xmlns:a16="http://schemas.microsoft.com/office/drawing/2014/main" id="{25B3D600-D602-C0FD-1694-1F130FFEA5B1}"/>
              </a:ext>
            </a:extLst>
          </p:cNvPr>
          <p:cNvCxnSpPr>
            <a:cxnSpLocks/>
          </p:cNvCxnSpPr>
          <p:nvPr/>
        </p:nvCxnSpPr>
        <p:spPr>
          <a:xfrm flipH="1" flipV="1">
            <a:off x="10103681" y="4726648"/>
            <a:ext cx="222144" cy="106226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41" name="직선 연결선 2140">
            <a:extLst>
              <a:ext uri="{FF2B5EF4-FFF2-40B4-BE49-F238E27FC236}">
                <a16:creationId xmlns:a16="http://schemas.microsoft.com/office/drawing/2014/main" id="{36A87A7D-FFC0-7059-C2E9-3C0AF94ABF08}"/>
              </a:ext>
            </a:extLst>
          </p:cNvPr>
          <p:cNvCxnSpPr>
            <a:cxnSpLocks/>
          </p:cNvCxnSpPr>
          <p:nvPr/>
        </p:nvCxnSpPr>
        <p:spPr>
          <a:xfrm flipH="1" flipV="1">
            <a:off x="10175150" y="4672195"/>
            <a:ext cx="160845" cy="101569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42" name="직선 연결선 2141">
            <a:extLst>
              <a:ext uri="{FF2B5EF4-FFF2-40B4-BE49-F238E27FC236}">
                <a16:creationId xmlns:a16="http://schemas.microsoft.com/office/drawing/2014/main" id="{5F2DCDBE-A6C0-DD1E-38C8-C98AC0E68016}"/>
              </a:ext>
            </a:extLst>
          </p:cNvPr>
          <p:cNvCxnSpPr>
            <a:cxnSpLocks/>
          </p:cNvCxnSpPr>
          <p:nvPr/>
        </p:nvCxnSpPr>
        <p:spPr>
          <a:xfrm flipV="1">
            <a:off x="9089038" y="4626660"/>
            <a:ext cx="160845" cy="143673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43" name="직선 연결선 2142">
            <a:extLst>
              <a:ext uri="{FF2B5EF4-FFF2-40B4-BE49-F238E27FC236}">
                <a16:creationId xmlns:a16="http://schemas.microsoft.com/office/drawing/2014/main" id="{4A228F92-E690-B5ED-1319-713E8A24ACA1}"/>
              </a:ext>
            </a:extLst>
          </p:cNvPr>
          <p:cNvCxnSpPr>
            <a:cxnSpLocks/>
          </p:cNvCxnSpPr>
          <p:nvPr/>
        </p:nvCxnSpPr>
        <p:spPr>
          <a:xfrm flipV="1">
            <a:off x="9023340" y="4583925"/>
            <a:ext cx="183501" cy="66236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44" name="직선 연결선 2143">
            <a:extLst>
              <a:ext uri="{FF2B5EF4-FFF2-40B4-BE49-F238E27FC236}">
                <a16:creationId xmlns:a16="http://schemas.microsoft.com/office/drawing/2014/main" id="{00E0863E-51E1-D7DE-CC2F-EB935BC36266}"/>
              </a:ext>
            </a:extLst>
          </p:cNvPr>
          <p:cNvCxnSpPr>
            <a:cxnSpLocks/>
          </p:cNvCxnSpPr>
          <p:nvPr/>
        </p:nvCxnSpPr>
        <p:spPr>
          <a:xfrm flipV="1">
            <a:off x="9148857" y="4645472"/>
            <a:ext cx="117002" cy="173965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45" name="직선 연결선 2144">
            <a:extLst>
              <a:ext uri="{FF2B5EF4-FFF2-40B4-BE49-F238E27FC236}">
                <a16:creationId xmlns:a16="http://schemas.microsoft.com/office/drawing/2014/main" id="{C367A8AB-1A5B-0CEB-D4E2-DB840D1FB3A8}"/>
              </a:ext>
            </a:extLst>
          </p:cNvPr>
          <p:cNvCxnSpPr>
            <a:cxnSpLocks/>
          </p:cNvCxnSpPr>
          <p:nvPr/>
        </p:nvCxnSpPr>
        <p:spPr>
          <a:xfrm flipV="1">
            <a:off x="9211631" y="4702123"/>
            <a:ext cx="108456" cy="157614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46" name="직선 연결선 2145">
            <a:extLst>
              <a:ext uri="{FF2B5EF4-FFF2-40B4-BE49-F238E27FC236}">
                <a16:creationId xmlns:a16="http://schemas.microsoft.com/office/drawing/2014/main" id="{83AD48F9-DED0-11B3-C33E-45CED27C012D}"/>
              </a:ext>
            </a:extLst>
          </p:cNvPr>
          <p:cNvCxnSpPr>
            <a:cxnSpLocks/>
          </p:cNvCxnSpPr>
          <p:nvPr/>
        </p:nvCxnSpPr>
        <p:spPr>
          <a:xfrm flipV="1">
            <a:off x="9057187" y="4611896"/>
            <a:ext cx="167594" cy="94385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47" name="직선 연결선 2146">
            <a:extLst>
              <a:ext uri="{FF2B5EF4-FFF2-40B4-BE49-F238E27FC236}">
                <a16:creationId xmlns:a16="http://schemas.microsoft.com/office/drawing/2014/main" id="{9305B07F-5B11-DB98-DA91-5920E400B9AD}"/>
              </a:ext>
            </a:extLst>
          </p:cNvPr>
          <p:cNvCxnSpPr>
            <a:cxnSpLocks/>
          </p:cNvCxnSpPr>
          <p:nvPr/>
        </p:nvCxnSpPr>
        <p:spPr>
          <a:xfrm flipV="1">
            <a:off x="9131941" y="4686752"/>
            <a:ext cx="167594" cy="94385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48" name="직선 연결선 2147">
            <a:extLst>
              <a:ext uri="{FF2B5EF4-FFF2-40B4-BE49-F238E27FC236}">
                <a16:creationId xmlns:a16="http://schemas.microsoft.com/office/drawing/2014/main" id="{CB33B8D8-C977-89FB-904A-587D492B13F5}"/>
              </a:ext>
            </a:extLst>
          </p:cNvPr>
          <p:cNvCxnSpPr>
            <a:cxnSpLocks/>
          </p:cNvCxnSpPr>
          <p:nvPr/>
        </p:nvCxnSpPr>
        <p:spPr>
          <a:xfrm flipH="1" flipV="1">
            <a:off x="10077109" y="4742887"/>
            <a:ext cx="144555" cy="165879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49" name="직선 연결선 2148">
            <a:extLst>
              <a:ext uri="{FF2B5EF4-FFF2-40B4-BE49-F238E27FC236}">
                <a16:creationId xmlns:a16="http://schemas.microsoft.com/office/drawing/2014/main" id="{B76D832C-A306-4623-DCAB-812752D57178}"/>
              </a:ext>
            </a:extLst>
          </p:cNvPr>
          <p:cNvCxnSpPr>
            <a:cxnSpLocks/>
          </p:cNvCxnSpPr>
          <p:nvPr/>
        </p:nvCxnSpPr>
        <p:spPr>
          <a:xfrm flipH="1" flipV="1">
            <a:off x="8959294" y="3838683"/>
            <a:ext cx="195786" cy="24244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150" name="그림 2149" descr="병, 플러그, 실내이(가) 표시된 사진&#10;&#10;자동 생성된 설명">
            <a:extLst>
              <a:ext uri="{FF2B5EF4-FFF2-40B4-BE49-F238E27FC236}">
                <a16:creationId xmlns:a16="http://schemas.microsoft.com/office/drawing/2014/main" id="{343AA424-885F-9AC2-24D2-4F1DEF51386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945608">
            <a:off x="4548841" y="3563800"/>
            <a:ext cx="983231" cy="1361397"/>
          </a:xfrm>
          <a:prstGeom prst="rect">
            <a:avLst/>
          </a:prstGeom>
        </p:spPr>
      </p:pic>
      <p:pic>
        <p:nvPicPr>
          <p:cNvPr id="2151" name="그림 2150" descr="음료, 병, 유리병, 알코올이(가) 표시된 사진&#10;&#10;자동 생성된 설명">
            <a:extLst>
              <a:ext uri="{FF2B5EF4-FFF2-40B4-BE49-F238E27FC236}">
                <a16:creationId xmlns:a16="http://schemas.microsoft.com/office/drawing/2014/main" id="{8CE27592-A099-91B3-BD91-5EEA95FFBD9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696147">
            <a:off x="6941029" y="3559551"/>
            <a:ext cx="850427" cy="1273437"/>
          </a:xfrm>
          <a:prstGeom prst="rect">
            <a:avLst/>
          </a:prstGeom>
        </p:spPr>
      </p:pic>
      <p:pic>
        <p:nvPicPr>
          <p:cNvPr id="2152" name="그림 2151" descr="병, 정물 사진이(가) 표시된 사진&#10;&#10;자동 생성된 설명">
            <a:extLst>
              <a:ext uri="{FF2B5EF4-FFF2-40B4-BE49-F238E27FC236}">
                <a16:creationId xmlns:a16="http://schemas.microsoft.com/office/drawing/2014/main" id="{0D6EF670-FFCF-896C-BE27-1DFE94579CC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001627">
            <a:off x="8991257" y="3428998"/>
            <a:ext cx="1431679" cy="1479051"/>
          </a:xfrm>
          <a:prstGeom prst="rect">
            <a:avLst/>
          </a:prstGeom>
        </p:spPr>
      </p:pic>
      <p:sp>
        <p:nvSpPr>
          <p:cNvPr id="50" name="원형: 비어 있음 49">
            <a:extLst>
              <a:ext uri="{FF2B5EF4-FFF2-40B4-BE49-F238E27FC236}">
                <a16:creationId xmlns:a16="http://schemas.microsoft.com/office/drawing/2014/main" id="{7DFD82B7-F52C-A32A-BCA4-7DE592CED113}"/>
              </a:ext>
            </a:extLst>
          </p:cNvPr>
          <p:cNvSpPr/>
          <p:nvPr/>
        </p:nvSpPr>
        <p:spPr>
          <a:xfrm>
            <a:off x="6474591" y="1090439"/>
            <a:ext cx="1334170" cy="1307976"/>
          </a:xfrm>
          <a:prstGeom prst="donut">
            <a:avLst>
              <a:gd name="adj" fmla="val 1086"/>
            </a:avLst>
          </a:prstGeom>
          <a:solidFill>
            <a:schemeClr val="bg1"/>
          </a:solidFill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9" name="원형: 비어 있음 38">
            <a:extLst>
              <a:ext uri="{FF2B5EF4-FFF2-40B4-BE49-F238E27FC236}">
                <a16:creationId xmlns:a16="http://schemas.microsoft.com/office/drawing/2014/main" id="{BE8B038D-690A-040F-D687-BB57B7FBA59D}"/>
              </a:ext>
            </a:extLst>
          </p:cNvPr>
          <p:cNvSpPr/>
          <p:nvPr/>
        </p:nvSpPr>
        <p:spPr>
          <a:xfrm>
            <a:off x="6250966" y="882097"/>
            <a:ext cx="1784604" cy="1749567"/>
          </a:xfrm>
          <a:prstGeom prst="donut">
            <a:avLst>
              <a:gd name="adj" fmla="val 3216"/>
            </a:avLst>
          </a:prstGeom>
          <a:solidFill>
            <a:schemeClr val="bg1"/>
          </a:solidFill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0B0E99D6-7924-D961-0BCF-8E3FF89F896F}"/>
              </a:ext>
            </a:extLst>
          </p:cNvPr>
          <p:cNvSpPr/>
          <p:nvPr/>
        </p:nvSpPr>
        <p:spPr>
          <a:xfrm>
            <a:off x="1870249" y="3582980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원형: 비어 있음 2">
            <a:extLst>
              <a:ext uri="{FF2B5EF4-FFF2-40B4-BE49-F238E27FC236}">
                <a16:creationId xmlns:a16="http://schemas.microsoft.com/office/drawing/2014/main" id="{BE8B038D-690A-040F-D687-BB57B7FBA59D}"/>
              </a:ext>
            </a:extLst>
          </p:cNvPr>
          <p:cNvSpPr/>
          <p:nvPr/>
        </p:nvSpPr>
        <p:spPr>
          <a:xfrm>
            <a:off x="1636412" y="3375538"/>
            <a:ext cx="1784604" cy="1749567"/>
          </a:xfrm>
          <a:prstGeom prst="donut">
            <a:avLst>
              <a:gd name="adj" fmla="val 3216"/>
            </a:avLst>
          </a:prstGeom>
          <a:solidFill>
            <a:srgbClr val="D377F0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원형: 비어 있음 4">
            <a:extLst>
              <a:ext uri="{FF2B5EF4-FFF2-40B4-BE49-F238E27FC236}">
                <a16:creationId xmlns:a16="http://schemas.microsoft.com/office/drawing/2014/main" id="{7DFD82B7-F52C-A32A-BCA4-7DE592CED113}"/>
              </a:ext>
            </a:extLst>
          </p:cNvPr>
          <p:cNvSpPr/>
          <p:nvPr/>
        </p:nvSpPr>
        <p:spPr>
          <a:xfrm>
            <a:off x="1860037" y="3583880"/>
            <a:ext cx="1334170" cy="1307976"/>
          </a:xfrm>
          <a:prstGeom prst="donut">
            <a:avLst>
              <a:gd name="adj" fmla="val 1086"/>
            </a:avLst>
          </a:prstGeom>
          <a:solidFill>
            <a:srgbClr val="D377F0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이등변 삼각형 5">
            <a:extLst>
              <a:ext uri="{FF2B5EF4-FFF2-40B4-BE49-F238E27FC236}">
                <a16:creationId xmlns:a16="http://schemas.microsoft.com/office/drawing/2014/main" id="{9629AE42-AF65-A8F4-4BE3-E18B7164E422}"/>
              </a:ext>
            </a:extLst>
          </p:cNvPr>
          <p:cNvSpPr/>
          <p:nvPr/>
        </p:nvSpPr>
        <p:spPr>
          <a:xfrm>
            <a:off x="2473404" y="3313115"/>
            <a:ext cx="107436" cy="113131"/>
          </a:xfrm>
          <a:prstGeom prst="triangle">
            <a:avLst/>
          </a:prstGeom>
          <a:solidFill>
            <a:srgbClr val="D377F0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이등변 삼각형 6">
            <a:extLst>
              <a:ext uri="{FF2B5EF4-FFF2-40B4-BE49-F238E27FC236}">
                <a16:creationId xmlns:a16="http://schemas.microsoft.com/office/drawing/2014/main" id="{B0F366C6-6712-1387-FD2B-2E39EF644F0A}"/>
              </a:ext>
            </a:extLst>
          </p:cNvPr>
          <p:cNvSpPr/>
          <p:nvPr/>
        </p:nvSpPr>
        <p:spPr>
          <a:xfrm>
            <a:off x="2438155" y="3415300"/>
            <a:ext cx="177931" cy="187363"/>
          </a:xfrm>
          <a:prstGeom prst="triangle">
            <a:avLst/>
          </a:prstGeom>
          <a:solidFill>
            <a:srgbClr val="D377F0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이등변 삼각형 7">
            <a:extLst>
              <a:ext uri="{FF2B5EF4-FFF2-40B4-BE49-F238E27FC236}">
                <a16:creationId xmlns:a16="http://schemas.microsoft.com/office/drawing/2014/main" id="{0388A1A8-B478-341F-8271-6A60A2943ABC}"/>
              </a:ext>
            </a:extLst>
          </p:cNvPr>
          <p:cNvSpPr/>
          <p:nvPr/>
        </p:nvSpPr>
        <p:spPr>
          <a:xfrm rot="5400000">
            <a:off x="3372881" y="4193756"/>
            <a:ext cx="107436" cy="113131"/>
          </a:xfrm>
          <a:prstGeom prst="triangle">
            <a:avLst/>
          </a:prstGeom>
          <a:solidFill>
            <a:srgbClr val="D377F0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이등변 삼각형 8">
            <a:extLst>
              <a:ext uri="{FF2B5EF4-FFF2-40B4-BE49-F238E27FC236}">
                <a16:creationId xmlns:a16="http://schemas.microsoft.com/office/drawing/2014/main" id="{0C3D37F1-CB19-E3C3-9C00-F75EBDB2E866}"/>
              </a:ext>
            </a:extLst>
          </p:cNvPr>
          <p:cNvSpPr/>
          <p:nvPr/>
        </p:nvSpPr>
        <p:spPr>
          <a:xfrm rot="10800000">
            <a:off x="2473404" y="5068273"/>
            <a:ext cx="107436" cy="113131"/>
          </a:xfrm>
          <a:prstGeom prst="triangle">
            <a:avLst/>
          </a:prstGeom>
          <a:solidFill>
            <a:srgbClr val="D377F0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이등변 삼각형 9">
            <a:extLst>
              <a:ext uri="{FF2B5EF4-FFF2-40B4-BE49-F238E27FC236}">
                <a16:creationId xmlns:a16="http://schemas.microsoft.com/office/drawing/2014/main" id="{2A695DE2-811C-23BA-5AF9-5B65519517E1}"/>
              </a:ext>
            </a:extLst>
          </p:cNvPr>
          <p:cNvSpPr/>
          <p:nvPr/>
        </p:nvSpPr>
        <p:spPr>
          <a:xfrm rot="16200000">
            <a:off x="1577111" y="4197290"/>
            <a:ext cx="107436" cy="113131"/>
          </a:xfrm>
          <a:prstGeom prst="triangle">
            <a:avLst/>
          </a:prstGeom>
          <a:solidFill>
            <a:srgbClr val="D377F0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이등변 삼각형 11">
            <a:extLst>
              <a:ext uri="{FF2B5EF4-FFF2-40B4-BE49-F238E27FC236}">
                <a16:creationId xmlns:a16="http://schemas.microsoft.com/office/drawing/2014/main" id="{80390494-E3DA-BB6D-ADE1-4E68EE218BDE}"/>
              </a:ext>
            </a:extLst>
          </p:cNvPr>
          <p:cNvSpPr/>
          <p:nvPr/>
        </p:nvSpPr>
        <p:spPr>
          <a:xfrm rot="5400000">
            <a:off x="3181142" y="4156639"/>
            <a:ext cx="177931" cy="187363"/>
          </a:xfrm>
          <a:prstGeom prst="triangle">
            <a:avLst/>
          </a:prstGeom>
          <a:solidFill>
            <a:srgbClr val="D377F0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이등변 삼각형 12">
            <a:extLst>
              <a:ext uri="{FF2B5EF4-FFF2-40B4-BE49-F238E27FC236}">
                <a16:creationId xmlns:a16="http://schemas.microsoft.com/office/drawing/2014/main" id="{9662E76D-6551-776C-1749-4204B3A0E535}"/>
              </a:ext>
            </a:extLst>
          </p:cNvPr>
          <p:cNvSpPr/>
          <p:nvPr/>
        </p:nvSpPr>
        <p:spPr>
          <a:xfrm rot="10800000">
            <a:off x="2439899" y="4886383"/>
            <a:ext cx="177931" cy="187363"/>
          </a:xfrm>
          <a:prstGeom prst="triangle">
            <a:avLst/>
          </a:prstGeom>
          <a:solidFill>
            <a:srgbClr val="D377F0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이등변 삼각형 13">
            <a:extLst>
              <a:ext uri="{FF2B5EF4-FFF2-40B4-BE49-F238E27FC236}">
                <a16:creationId xmlns:a16="http://schemas.microsoft.com/office/drawing/2014/main" id="{7F91AF77-3747-240E-66F6-B78BA1A23CE8}"/>
              </a:ext>
            </a:extLst>
          </p:cNvPr>
          <p:cNvSpPr/>
          <p:nvPr/>
        </p:nvSpPr>
        <p:spPr>
          <a:xfrm rot="16200000">
            <a:off x="1685979" y="4156639"/>
            <a:ext cx="177931" cy="187363"/>
          </a:xfrm>
          <a:prstGeom prst="triangle">
            <a:avLst/>
          </a:prstGeom>
          <a:solidFill>
            <a:srgbClr val="D377F0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63BB235-EFB5-698E-9C0C-8A509BC9B6E6}"/>
              </a:ext>
            </a:extLst>
          </p:cNvPr>
          <p:cNvCxnSpPr>
            <a:cxnSpLocks/>
            <a:stCxn id="5" idx="7"/>
            <a:endCxn id="3" idx="7"/>
          </p:cNvCxnSpPr>
          <p:nvPr/>
        </p:nvCxnSpPr>
        <p:spPr>
          <a:xfrm flipV="1">
            <a:off x="2998822" y="3631756"/>
            <a:ext cx="160845" cy="143673"/>
          </a:xfrm>
          <a:prstGeom prst="line">
            <a:avLst/>
          </a:prstGeom>
          <a:ln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413851D9-64AF-4250-B853-A78CCC58AE2A}"/>
              </a:ext>
            </a:extLst>
          </p:cNvPr>
          <p:cNvCxnSpPr>
            <a:cxnSpLocks/>
            <a:stCxn id="5" idx="7"/>
          </p:cNvCxnSpPr>
          <p:nvPr/>
        </p:nvCxnSpPr>
        <p:spPr>
          <a:xfrm flipV="1">
            <a:off x="2998822" y="3709193"/>
            <a:ext cx="183501" cy="66236"/>
          </a:xfrm>
          <a:prstGeom prst="line">
            <a:avLst/>
          </a:prstGeom>
          <a:ln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9BA3D183-29DF-3262-979E-EF608BF35EFF}"/>
              </a:ext>
            </a:extLst>
          </p:cNvPr>
          <p:cNvCxnSpPr>
            <a:cxnSpLocks/>
          </p:cNvCxnSpPr>
          <p:nvPr/>
        </p:nvCxnSpPr>
        <p:spPr>
          <a:xfrm flipV="1">
            <a:off x="2971250" y="3583989"/>
            <a:ext cx="117002" cy="173965"/>
          </a:xfrm>
          <a:prstGeom prst="line">
            <a:avLst/>
          </a:prstGeom>
          <a:ln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665EFBE8-149F-5B34-D1B0-43B1769242D0}"/>
              </a:ext>
            </a:extLst>
          </p:cNvPr>
          <p:cNvCxnSpPr>
            <a:cxnSpLocks/>
          </p:cNvCxnSpPr>
          <p:nvPr/>
        </p:nvCxnSpPr>
        <p:spPr>
          <a:xfrm flipV="1">
            <a:off x="3042520" y="3749459"/>
            <a:ext cx="167594" cy="94385"/>
          </a:xfrm>
          <a:prstGeom prst="line">
            <a:avLst/>
          </a:prstGeom>
          <a:ln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D7AF378F-612E-AE47-E6B9-375CAACC206F}"/>
              </a:ext>
            </a:extLst>
          </p:cNvPr>
          <p:cNvCxnSpPr>
            <a:cxnSpLocks/>
          </p:cNvCxnSpPr>
          <p:nvPr/>
        </p:nvCxnSpPr>
        <p:spPr>
          <a:xfrm flipV="1">
            <a:off x="3023178" y="3720816"/>
            <a:ext cx="167594" cy="94385"/>
          </a:xfrm>
          <a:prstGeom prst="line">
            <a:avLst/>
          </a:prstGeom>
          <a:ln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EEDC00DE-77A4-F038-E5DB-9A96A641CEFD}"/>
              </a:ext>
            </a:extLst>
          </p:cNvPr>
          <p:cNvCxnSpPr>
            <a:cxnSpLocks/>
          </p:cNvCxnSpPr>
          <p:nvPr/>
        </p:nvCxnSpPr>
        <p:spPr>
          <a:xfrm flipV="1">
            <a:off x="2939351" y="3633804"/>
            <a:ext cx="167594" cy="94385"/>
          </a:xfrm>
          <a:prstGeom prst="line">
            <a:avLst/>
          </a:prstGeom>
          <a:ln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D7970330-E52C-3F50-9EA2-259D66EFD07C}"/>
              </a:ext>
            </a:extLst>
          </p:cNvPr>
          <p:cNvCxnSpPr>
            <a:cxnSpLocks/>
          </p:cNvCxnSpPr>
          <p:nvPr/>
        </p:nvCxnSpPr>
        <p:spPr>
          <a:xfrm flipH="1" flipV="1">
            <a:off x="1917492" y="3689795"/>
            <a:ext cx="109137" cy="128625"/>
          </a:xfrm>
          <a:prstGeom prst="line">
            <a:avLst/>
          </a:prstGeom>
          <a:ln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368AED61-D18A-B1D6-6201-9768DDF0A11A}"/>
              </a:ext>
            </a:extLst>
          </p:cNvPr>
          <p:cNvCxnSpPr>
            <a:cxnSpLocks/>
          </p:cNvCxnSpPr>
          <p:nvPr/>
        </p:nvCxnSpPr>
        <p:spPr>
          <a:xfrm flipH="1" flipV="1">
            <a:off x="1835364" y="3775429"/>
            <a:ext cx="154600" cy="85077"/>
          </a:xfrm>
          <a:prstGeom prst="line">
            <a:avLst/>
          </a:prstGeom>
          <a:ln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851C54D8-CC46-7865-0428-8E2FE6D3BA0D}"/>
              </a:ext>
            </a:extLst>
          </p:cNvPr>
          <p:cNvCxnSpPr>
            <a:cxnSpLocks/>
          </p:cNvCxnSpPr>
          <p:nvPr/>
        </p:nvCxnSpPr>
        <p:spPr>
          <a:xfrm flipH="1" flipV="1">
            <a:off x="1865682" y="3732786"/>
            <a:ext cx="134895" cy="113605"/>
          </a:xfrm>
          <a:prstGeom prst="line">
            <a:avLst/>
          </a:prstGeom>
          <a:ln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8D71B294-987C-299B-EEE8-7DC5ABAFBD4B}"/>
              </a:ext>
            </a:extLst>
          </p:cNvPr>
          <p:cNvCxnSpPr>
            <a:cxnSpLocks/>
          </p:cNvCxnSpPr>
          <p:nvPr/>
        </p:nvCxnSpPr>
        <p:spPr>
          <a:xfrm flipH="1" flipV="1">
            <a:off x="1790499" y="3855469"/>
            <a:ext cx="154600" cy="85077"/>
          </a:xfrm>
          <a:prstGeom prst="line">
            <a:avLst/>
          </a:prstGeom>
          <a:ln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0B5BEFBA-F0F2-AF81-4911-FEE7747D4750}"/>
              </a:ext>
            </a:extLst>
          </p:cNvPr>
          <p:cNvCxnSpPr>
            <a:cxnSpLocks/>
          </p:cNvCxnSpPr>
          <p:nvPr/>
        </p:nvCxnSpPr>
        <p:spPr>
          <a:xfrm flipH="1" flipV="1">
            <a:off x="1805019" y="3804571"/>
            <a:ext cx="159946" cy="87147"/>
          </a:xfrm>
          <a:prstGeom prst="line">
            <a:avLst/>
          </a:prstGeom>
          <a:ln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58FCFC54-15FB-BFB9-7003-2A2403A4209A}"/>
              </a:ext>
            </a:extLst>
          </p:cNvPr>
          <p:cNvCxnSpPr>
            <a:cxnSpLocks/>
          </p:cNvCxnSpPr>
          <p:nvPr/>
        </p:nvCxnSpPr>
        <p:spPr>
          <a:xfrm flipV="1">
            <a:off x="1886796" y="4672173"/>
            <a:ext cx="160845" cy="143673"/>
          </a:xfrm>
          <a:prstGeom prst="line">
            <a:avLst/>
          </a:prstGeom>
          <a:ln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40F4DF9C-5BD3-3D58-8319-AE953780DE23}"/>
              </a:ext>
            </a:extLst>
          </p:cNvPr>
          <p:cNvCxnSpPr>
            <a:cxnSpLocks/>
          </p:cNvCxnSpPr>
          <p:nvPr/>
        </p:nvCxnSpPr>
        <p:spPr>
          <a:xfrm flipV="1">
            <a:off x="1821098" y="4629438"/>
            <a:ext cx="183501" cy="66236"/>
          </a:xfrm>
          <a:prstGeom prst="line">
            <a:avLst/>
          </a:prstGeom>
          <a:ln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FBD12842-A84F-9FBA-0E75-464488E90EE6}"/>
              </a:ext>
            </a:extLst>
          </p:cNvPr>
          <p:cNvCxnSpPr>
            <a:cxnSpLocks/>
          </p:cNvCxnSpPr>
          <p:nvPr/>
        </p:nvCxnSpPr>
        <p:spPr>
          <a:xfrm flipV="1">
            <a:off x="1946615" y="4690985"/>
            <a:ext cx="117002" cy="173965"/>
          </a:xfrm>
          <a:prstGeom prst="line">
            <a:avLst/>
          </a:prstGeom>
          <a:ln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A0676847-BD73-6819-AC3A-681DB99864B0}"/>
              </a:ext>
            </a:extLst>
          </p:cNvPr>
          <p:cNvCxnSpPr>
            <a:cxnSpLocks/>
          </p:cNvCxnSpPr>
          <p:nvPr/>
        </p:nvCxnSpPr>
        <p:spPr>
          <a:xfrm flipV="1">
            <a:off x="2009389" y="4747636"/>
            <a:ext cx="108456" cy="157614"/>
          </a:xfrm>
          <a:prstGeom prst="line">
            <a:avLst/>
          </a:prstGeom>
          <a:ln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F1FB0862-77C2-AA18-A3B6-DEBA543FA132}"/>
              </a:ext>
            </a:extLst>
          </p:cNvPr>
          <p:cNvCxnSpPr>
            <a:cxnSpLocks/>
          </p:cNvCxnSpPr>
          <p:nvPr/>
        </p:nvCxnSpPr>
        <p:spPr>
          <a:xfrm flipV="1">
            <a:off x="1854945" y="4657409"/>
            <a:ext cx="167594" cy="94385"/>
          </a:xfrm>
          <a:prstGeom prst="line">
            <a:avLst/>
          </a:prstGeom>
          <a:ln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4DCDE881-FF62-4CF5-85D0-DEF023B523C1}"/>
              </a:ext>
            </a:extLst>
          </p:cNvPr>
          <p:cNvCxnSpPr>
            <a:cxnSpLocks/>
          </p:cNvCxnSpPr>
          <p:nvPr/>
        </p:nvCxnSpPr>
        <p:spPr>
          <a:xfrm flipV="1">
            <a:off x="1929699" y="4732265"/>
            <a:ext cx="167594" cy="94385"/>
          </a:xfrm>
          <a:prstGeom prst="line">
            <a:avLst/>
          </a:prstGeom>
          <a:ln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87983FEB-577C-B0C1-5C79-BCBC89F5E1BB}"/>
              </a:ext>
            </a:extLst>
          </p:cNvPr>
          <p:cNvCxnSpPr>
            <a:cxnSpLocks/>
          </p:cNvCxnSpPr>
          <p:nvPr/>
        </p:nvCxnSpPr>
        <p:spPr>
          <a:xfrm flipH="1" flipV="1">
            <a:off x="1757052" y="3884196"/>
            <a:ext cx="195786" cy="24244"/>
          </a:xfrm>
          <a:prstGeom prst="line">
            <a:avLst/>
          </a:prstGeom>
          <a:ln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350" name="그림 2349" descr="플러그, 병이(가) 표시된 사진&#10;&#10;자동 생성된 설명">
            <a:extLst>
              <a:ext uri="{FF2B5EF4-FFF2-40B4-BE49-F238E27FC236}">
                <a16:creationId xmlns:a16="http://schemas.microsoft.com/office/drawing/2014/main" id="{C39C46A2-9BC0-2A03-04D8-41A90AFA97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88101">
            <a:off x="2064073" y="3570870"/>
            <a:ext cx="909848" cy="1333110"/>
          </a:xfrm>
          <a:prstGeom prst="rect">
            <a:avLst/>
          </a:prstGeom>
          <a:effectLst/>
        </p:spPr>
      </p:pic>
      <p:cxnSp>
        <p:nvCxnSpPr>
          <p:cNvPr id="2324" name="직선 연결선 2323">
            <a:extLst>
              <a:ext uri="{FF2B5EF4-FFF2-40B4-BE49-F238E27FC236}">
                <a16:creationId xmlns:a16="http://schemas.microsoft.com/office/drawing/2014/main" id="{1C2DC4A6-6585-6082-38DB-137B56B9F10D}"/>
              </a:ext>
            </a:extLst>
          </p:cNvPr>
          <p:cNvCxnSpPr>
            <a:cxnSpLocks/>
          </p:cNvCxnSpPr>
          <p:nvPr/>
        </p:nvCxnSpPr>
        <p:spPr>
          <a:xfrm flipH="1" flipV="1">
            <a:off x="5154186" y="2171544"/>
            <a:ext cx="160845" cy="101569"/>
          </a:xfrm>
          <a:prstGeom prst="line">
            <a:avLst/>
          </a:prstGeom>
          <a:ln>
            <a:solidFill>
              <a:srgbClr val="D377F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5" name="직선 연결선 2324">
            <a:extLst>
              <a:ext uri="{FF2B5EF4-FFF2-40B4-BE49-F238E27FC236}">
                <a16:creationId xmlns:a16="http://schemas.microsoft.com/office/drawing/2014/main" id="{206AB92F-0989-15EA-834F-F59A8F44821E}"/>
              </a:ext>
            </a:extLst>
          </p:cNvPr>
          <p:cNvCxnSpPr>
            <a:cxnSpLocks/>
          </p:cNvCxnSpPr>
          <p:nvPr/>
        </p:nvCxnSpPr>
        <p:spPr>
          <a:xfrm flipH="1" flipV="1">
            <a:off x="5186510" y="2131384"/>
            <a:ext cx="160845" cy="101569"/>
          </a:xfrm>
          <a:prstGeom prst="line">
            <a:avLst/>
          </a:prstGeom>
          <a:ln>
            <a:solidFill>
              <a:srgbClr val="D377F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6" name="직선 연결선 2325">
            <a:extLst>
              <a:ext uri="{FF2B5EF4-FFF2-40B4-BE49-F238E27FC236}">
                <a16:creationId xmlns:a16="http://schemas.microsoft.com/office/drawing/2014/main" id="{D300A9C8-43F5-8B90-E3F0-1A4D7BF8A9AA}"/>
              </a:ext>
            </a:extLst>
          </p:cNvPr>
          <p:cNvCxnSpPr>
            <a:cxnSpLocks/>
          </p:cNvCxnSpPr>
          <p:nvPr/>
        </p:nvCxnSpPr>
        <p:spPr>
          <a:xfrm flipH="1" flipV="1">
            <a:off x="5117943" y="2211704"/>
            <a:ext cx="84565" cy="176294"/>
          </a:xfrm>
          <a:prstGeom prst="line">
            <a:avLst/>
          </a:prstGeom>
          <a:ln>
            <a:solidFill>
              <a:srgbClr val="D377F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7" name="직선 연결선 2326">
            <a:extLst>
              <a:ext uri="{FF2B5EF4-FFF2-40B4-BE49-F238E27FC236}">
                <a16:creationId xmlns:a16="http://schemas.microsoft.com/office/drawing/2014/main" id="{49059A87-395F-B74A-A6D8-33888D17663E}"/>
              </a:ext>
            </a:extLst>
          </p:cNvPr>
          <p:cNvCxnSpPr>
            <a:cxnSpLocks/>
          </p:cNvCxnSpPr>
          <p:nvPr/>
        </p:nvCxnSpPr>
        <p:spPr>
          <a:xfrm flipH="1" flipV="1">
            <a:off x="5061427" y="2250478"/>
            <a:ext cx="222144" cy="106226"/>
          </a:xfrm>
          <a:prstGeom prst="line">
            <a:avLst/>
          </a:prstGeom>
          <a:ln>
            <a:solidFill>
              <a:srgbClr val="D377F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8" name="직선 연결선 2327">
            <a:extLst>
              <a:ext uri="{FF2B5EF4-FFF2-40B4-BE49-F238E27FC236}">
                <a16:creationId xmlns:a16="http://schemas.microsoft.com/office/drawing/2014/main" id="{10BDE56E-84EB-B881-4079-7D576C790288}"/>
              </a:ext>
            </a:extLst>
          </p:cNvPr>
          <p:cNvCxnSpPr>
            <a:cxnSpLocks/>
          </p:cNvCxnSpPr>
          <p:nvPr/>
        </p:nvCxnSpPr>
        <p:spPr>
          <a:xfrm flipH="1" flipV="1">
            <a:off x="5132896" y="2196025"/>
            <a:ext cx="160845" cy="101569"/>
          </a:xfrm>
          <a:prstGeom prst="line">
            <a:avLst/>
          </a:prstGeom>
          <a:ln>
            <a:solidFill>
              <a:srgbClr val="D377F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9" name="직선 연결선 2328">
            <a:extLst>
              <a:ext uri="{FF2B5EF4-FFF2-40B4-BE49-F238E27FC236}">
                <a16:creationId xmlns:a16="http://schemas.microsoft.com/office/drawing/2014/main" id="{5313C6C9-3CC2-0C76-719F-E4F2CA1D7835}"/>
              </a:ext>
            </a:extLst>
          </p:cNvPr>
          <p:cNvCxnSpPr>
            <a:cxnSpLocks/>
          </p:cNvCxnSpPr>
          <p:nvPr/>
        </p:nvCxnSpPr>
        <p:spPr>
          <a:xfrm flipH="1" flipV="1">
            <a:off x="5034855" y="2266717"/>
            <a:ext cx="144555" cy="165879"/>
          </a:xfrm>
          <a:prstGeom prst="line">
            <a:avLst/>
          </a:prstGeom>
          <a:ln>
            <a:solidFill>
              <a:srgbClr val="D377F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33" name="이등변 삼각형 2332">
            <a:extLst>
              <a:ext uri="{FF2B5EF4-FFF2-40B4-BE49-F238E27FC236}">
                <a16:creationId xmlns:a16="http://schemas.microsoft.com/office/drawing/2014/main" id="{3E84E93B-0EB9-12F1-9894-6FBA13B0239A}"/>
              </a:ext>
            </a:extLst>
          </p:cNvPr>
          <p:cNvSpPr/>
          <p:nvPr/>
        </p:nvSpPr>
        <p:spPr>
          <a:xfrm>
            <a:off x="4570461" y="850130"/>
            <a:ext cx="107436" cy="113131"/>
          </a:xfrm>
          <a:prstGeom prst="triangle">
            <a:avLst/>
          </a:prstGeom>
          <a:solidFill>
            <a:srgbClr val="D377F0"/>
          </a:solidFill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34" name="이등변 삼각형 2333">
            <a:extLst>
              <a:ext uri="{FF2B5EF4-FFF2-40B4-BE49-F238E27FC236}">
                <a16:creationId xmlns:a16="http://schemas.microsoft.com/office/drawing/2014/main" id="{1C7C4BDD-9246-F458-ADE1-60EE042BE048}"/>
              </a:ext>
            </a:extLst>
          </p:cNvPr>
          <p:cNvSpPr/>
          <p:nvPr/>
        </p:nvSpPr>
        <p:spPr>
          <a:xfrm>
            <a:off x="4535212" y="952315"/>
            <a:ext cx="177931" cy="187363"/>
          </a:xfrm>
          <a:prstGeom prst="triangle">
            <a:avLst/>
          </a:prstGeom>
          <a:solidFill>
            <a:srgbClr val="D377F0"/>
          </a:solidFill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35" name="이등변 삼각형 2334">
            <a:extLst>
              <a:ext uri="{FF2B5EF4-FFF2-40B4-BE49-F238E27FC236}">
                <a16:creationId xmlns:a16="http://schemas.microsoft.com/office/drawing/2014/main" id="{CE674CB0-AE11-1EEE-F1AF-D20E9F397031}"/>
              </a:ext>
            </a:extLst>
          </p:cNvPr>
          <p:cNvSpPr/>
          <p:nvPr/>
        </p:nvSpPr>
        <p:spPr>
          <a:xfrm rot="5400000">
            <a:off x="5469938" y="1730771"/>
            <a:ext cx="107436" cy="113131"/>
          </a:xfrm>
          <a:prstGeom prst="triangle">
            <a:avLst/>
          </a:prstGeom>
          <a:solidFill>
            <a:srgbClr val="D377F0"/>
          </a:solidFill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36" name="이등변 삼각형 2335">
            <a:extLst>
              <a:ext uri="{FF2B5EF4-FFF2-40B4-BE49-F238E27FC236}">
                <a16:creationId xmlns:a16="http://schemas.microsoft.com/office/drawing/2014/main" id="{DDDBD8DB-085A-083F-1835-627BE799D627}"/>
              </a:ext>
            </a:extLst>
          </p:cNvPr>
          <p:cNvSpPr/>
          <p:nvPr/>
        </p:nvSpPr>
        <p:spPr>
          <a:xfrm rot="10800000">
            <a:off x="4570461" y="2605288"/>
            <a:ext cx="107436" cy="113131"/>
          </a:xfrm>
          <a:prstGeom prst="triangle">
            <a:avLst/>
          </a:prstGeom>
          <a:solidFill>
            <a:srgbClr val="D377F0"/>
          </a:solidFill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37" name="이등변 삼각형 2336">
            <a:extLst>
              <a:ext uri="{FF2B5EF4-FFF2-40B4-BE49-F238E27FC236}">
                <a16:creationId xmlns:a16="http://schemas.microsoft.com/office/drawing/2014/main" id="{57334D91-3472-6521-6359-59116C3730FB}"/>
              </a:ext>
            </a:extLst>
          </p:cNvPr>
          <p:cNvSpPr/>
          <p:nvPr/>
        </p:nvSpPr>
        <p:spPr>
          <a:xfrm rot="16200000">
            <a:off x="3674168" y="1734305"/>
            <a:ext cx="107436" cy="113131"/>
          </a:xfrm>
          <a:prstGeom prst="triangle">
            <a:avLst/>
          </a:prstGeom>
          <a:solidFill>
            <a:srgbClr val="D377F0"/>
          </a:solidFill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38" name="이등변 삼각형 2337">
            <a:extLst>
              <a:ext uri="{FF2B5EF4-FFF2-40B4-BE49-F238E27FC236}">
                <a16:creationId xmlns:a16="http://schemas.microsoft.com/office/drawing/2014/main" id="{18230B8D-AEE0-D6AE-167E-B30D91009539}"/>
              </a:ext>
            </a:extLst>
          </p:cNvPr>
          <p:cNvSpPr/>
          <p:nvPr/>
        </p:nvSpPr>
        <p:spPr>
          <a:xfrm rot="5400000">
            <a:off x="5278199" y="1693654"/>
            <a:ext cx="177931" cy="187363"/>
          </a:xfrm>
          <a:prstGeom prst="triangle">
            <a:avLst/>
          </a:prstGeom>
          <a:solidFill>
            <a:srgbClr val="D377F0"/>
          </a:solidFill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39" name="이등변 삼각형 2338">
            <a:extLst>
              <a:ext uri="{FF2B5EF4-FFF2-40B4-BE49-F238E27FC236}">
                <a16:creationId xmlns:a16="http://schemas.microsoft.com/office/drawing/2014/main" id="{C6012ACB-524C-9486-B909-2FBD2C98941F}"/>
              </a:ext>
            </a:extLst>
          </p:cNvPr>
          <p:cNvSpPr/>
          <p:nvPr/>
        </p:nvSpPr>
        <p:spPr>
          <a:xfrm rot="10800000">
            <a:off x="4536956" y="2423398"/>
            <a:ext cx="177931" cy="187363"/>
          </a:xfrm>
          <a:prstGeom prst="triangle">
            <a:avLst/>
          </a:prstGeom>
          <a:solidFill>
            <a:srgbClr val="D377F0"/>
          </a:solidFill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40" name="이등변 삼각형 2339">
            <a:extLst>
              <a:ext uri="{FF2B5EF4-FFF2-40B4-BE49-F238E27FC236}">
                <a16:creationId xmlns:a16="http://schemas.microsoft.com/office/drawing/2014/main" id="{627C05ED-7CFC-600F-3ECE-0497DD420213}"/>
              </a:ext>
            </a:extLst>
          </p:cNvPr>
          <p:cNvSpPr/>
          <p:nvPr/>
        </p:nvSpPr>
        <p:spPr>
          <a:xfrm rot="16200000">
            <a:off x="3783036" y="1693654"/>
            <a:ext cx="177931" cy="187363"/>
          </a:xfrm>
          <a:prstGeom prst="triangle">
            <a:avLst/>
          </a:prstGeom>
          <a:solidFill>
            <a:srgbClr val="D377F0"/>
          </a:solidFill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341" name="직선 연결선 2340">
            <a:extLst>
              <a:ext uri="{FF2B5EF4-FFF2-40B4-BE49-F238E27FC236}">
                <a16:creationId xmlns:a16="http://schemas.microsoft.com/office/drawing/2014/main" id="{692D4641-71E2-7F5D-E025-54FE2ED620E5}"/>
              </a:ext>
            </a:extLst>
          </p:cNvPr>
          <p:cNvCxnSpPr>
            <a:cxnSpLocks/>
            <a:stCxn id="2332" idx="7"/>
            <a:endCxn id="2331" idx="7"/>
          </p:cNvCxnSpPr>
          <p:nvPr/>
        </p:nvCxnSpPr>
        <p:spPr>
          <a:xfrm flipV="1">
            <a:off x="5095879" y="1168771"/>
            <a:ext cx="160845" cy="143673"/>
          </a:xfrm>
          <a:prstGeom prst="line">
            <a:avLst/>
          </a:prstGeom>
          <a:ln>
            <a:solidFill>
              <a:srgbClr val="D377F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2" name="직선 연결선 2341">
            <a:extLst>
              <a:ext uri="{FF2B5EF4-FFF2-40B4-BE49-F238E27FC236}">
                <a16:creationId xmlns:a16="http://schemas.microsoft.com/office/drawing/2014/main" id="{04BF20D6-BC9A-D329-ADA5-03AA4DCD14A1}"/>
              </a:ext>
            </a:extLst>
          </p:cNvPr>
          <p:cNvCxnSpPr>
            <a:cxnSpLocks/>
            <a:stCxn id="2332" idx="7"/>
          </p:cNvCxnSpPr>
          <p:nvPr/>
        </p:nvCxnSpPr>
        <p:spPr>
          <a:xfrm flipV="1">
            <a:off x="5095879" y="1246208"/>
            <a:ext cx="183501" cy="66236"/>
          </a:xfrm>
          <a:prstGeom prst="line">
            <a:avLst/>
          </a:prstGeom>
          <a:ln>
            <a:solidFill>
              <a:srgbClr val="D377F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3" name="직선 연결선 2342">
            <a:extLst>
              <a:ext uri="{FF2B5EF4-FFF2-40B4-BE49-F238E27FC236}">
                <a16:creationId xmlns:a16="http://schemas.microsoft.com/office/drawing/2014/main" id="{FBCE05E1-3833-9DE3-A8DB-6A72AC8B54AD}"/>
              </a:ext>
            </a:extLst>
          </p:cNvPr>
          <p:cNvCxnSpPr>
            <a:cxnSpLocks/>
          </p:cNvCxnSpPr>
          <p:nvPr/>
        </p:nvCxnSpPr>
        <p:spPr>
          <a:xfrm flipV="1">
            <a:off x="5068307" y="1121004"/>
            <a:ext cx="117002" cy="173965"/>
          </a:xfrm>
          <a:prstGeom prst="line">
            <a:avLst/>
          </a:prstGeom>
          <a:ln>
            <a:solidFill>
              <a:srgbClr val="D377F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4" name="직선 연결선 2343">
            <a:extLst>
              <a:ext uri="{FF2B5EF4-FFF2-40B4-BE49-F238E27FC236}">
                <a16:creationId xmlns:a16="http://schemas.microsoft.com/office/drawing/2014/main" id="{72F75CE3-145D-37CB-4DAA-6A54450C0C47}"/>
              </a:ext>
            </a:extLst>
          </p:cNvPr>
          <p:cNvCxnSpPr>
            <a:cxnSpLocks/>
          </p:cNvCxnSpPr>
          <p:nvPr/>
        </p:nvCxnSpPr>
        <p:spPr>
          <a:xfrm flipV="1">
            <a:off x="5139577" y="1286474"/>
            <a:ext cx="167594" cy="94385"/>
          </a:xfrm>
          <a:prstGeom prst="line">
            <a:avLst/>
          </a:prstGeom>
          <a:ln>
            <a:solidFill>
              <a:srgbClr val="D377F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5" name="직선 연결선 2344">
            <a:extLst>
              <a:ext uri="{FF2B5EF4-FFF2-40B4-BE49-F238E27FC236}">
                <a16:creationId xmlns:a16="http://schemas.microsoft.com/office/drawing/2014/main" id="{965FCC47-7BE0-3EA3-B1F1-40668F7D7785}"/>
              </a:ext>
            </a:extLst>
          </p:cNvPr>
          <p:cNvCxnSpPr>
            <a:cxnSpLocks/>
          </p:cNvCxnSpPr>
          <p:nvPr/>
        </p:nvCxnSpPr>
        <p:spPr>
          <a:xfrm flipV="1">
            <a:off x="5120235" y="1257831"/>
            <a:ext cx="167594" cy="94385"/>
          </a:xfrm>
          <a:prstGeom prst="line">
            <a:avLst/>
          </a:prstGeom>
          <a:ln>
            <a:solidFill>
              <a:srgbClr val="D377F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6" name="직선 연결선 2345">
            <a:extLst>
              <a:ext uri="{FF2B5EF4-FFF2-40B4-BE49-F238E27FC236}">
                <a16:creationId xmlns:a16="http://schemas.microsoft.com/office/drawing/2014/main" id="{EE9688E7-9105-B17F-8DB3-D64FA9ED085A}"/>
              </a:ext>
            </a:extLst>
          </p:cNvPr>
          <p:cNvCxnSpPr>
            <a:cxnSpLocks/>
          </p:cNvCxnSpPr>
          <p:nvPr/>
        </p:nvCxnSpPr>
        <p:spPr>
          <a:xfrm flipV="1">
            <a:off x="5036408" y="1170819"/>
            <a:ext cx="167594" cy="94385"/>
          </a:xfrm>
          <a:prstGeom prst="line">
            <a:avLst/>
          </a:prstGeom>
          <a:ln>
            <a:solidFill>
              <a:srgbClr val="D377F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7" name="직선 연결선 2346">
            <a:extLst>
              <a:ext uri="{FF2B5EF4-FFF2-40B4-BE49-F238E27FC236}">
                <a16:creationId xmlns:a16="http://schemas.microsoft.com/office/drawing/2014/main" id="{603062ED-0187-6342-95ED-ABB034BB5059}"/>
              </a:ext>
            </a:extLst>
          </p:cNvPr>
          <p:cNvCxnSpPr>
            <a:cxnSpLocks/>
          </p:cNvCxnSpPr>
          <p:nvPr/>
        </p:nvCxnSpPr>
        <p:spPr>
          <a:xfrm flipH="1" flipV="1">
            <a:off x="4014549" y="1226810"/>
            <a:ext cx="109137" cy="128625"/>
          </a:xfrm>
          <a:prstGeom prst="line">
            <a:avLst/>
          </a:prstGeom>
          <a:ln>
            <a:solidFill>
              <a:srgbClr val="D377F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8" name="직선 연결선 2347">
            <a:extLst>
              <a:ext uri="{FF2B5EF4-FFF2-40B4-BE49-F238E27FC236}">
                <a16:creationId xmlns:a16="http://schemas.microsoft.com/office/drawing/2014/main" id="{1993A931-14AB-8817-BA6B-DFA14A757A7B}"/>
              </a:ext>
            </a:extLst>
          </p:cNvPr>
          <p:cNvCxnSpPr>
            <a:cxnSpLocks/>
          </p:cNvCxnSpPr>
          <p:nvPr/>
        </p:nvCxnSpPr>
        <p:spPr>
          <a:xfrm flipH="1" flipV="1">
            <a:off x="3932421" y="1312444"/>
            <a:ext cx="154600" cy="85077"/>
          </a:xfrm>
          <a:prstGeom prst="line">
            <a:avLst/>
          </a:prstGeom>
          <a:ln>
            <a:solidFill>
              <a:srgbClr val="D377F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9" name="직선 연결선 2348">
            <a:extLst>
              <a:ext uri="{FF2B5EF4-FFF2-40B4-BE49-F238E27FC236}">
                <a16:creationId xmlns:a16="http://schemas.microsoft.com/office/drawing/2014/main" id="{D68E238A-6AD5-2B4A-3D39-FCA246079E95}"/>
              </a:ext>
            </a:extLst>
          </p:cNvPr>
          <p:cNvCxnSpPr>
            <a:cxnSpLocks/>
          </p:cNvCxnSpPr>
          <p:nvPr/>
        </p:nvCxnSpPr>
        <p:spPr>
          <a:xfrm flipH="1" flipV="1">
            <a:off x="3962739" y="1269801"/>
            <a:ext cx="134895" cy="113605"/>
          </a:xfrm>
          <a:prstGeom prst="line">
            <a:avLst/>
          </a:prstGeom>
          <a:ln>
            <a:solidFill>
              <a:srgbClr val="D377F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51" name="직선 연결선 2350">
            <a:extLst>
              <a:ext uri="{FF2B5EF4-FFF2-40B4-BE49-F238E27FC236}">
                <a16:creationId xmlns:a16="http://schemas.microsoft.com/office/drawing/2014/main" id="{66EA36C1-57AE-B255-4826-EC260E75545A}"/>
              </a:ext>
            </a:extLst>
          </p:cNvPr>
          <p:cNvCxnSpPr>
            <a:cxnSpLocks/>
          </p:cNvCxnSpPr>
          <p:nvPr/>
        </p:nvCxnSpPr>
        <p:spPr>
          <a:xfrm flipH="1" flipV="1">
            <a:off x="3887556" y="1392484"/>
            <a:ext cx="154600" cy="85077"/>
          </a:xfrm>
          <a:prstGeom prst="line">
            <a:avLst/>
          </a:prstGeom>
          <a:ln>
            <a:solidFill>
              <a:srgbClr val="D377F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52" name="직선 연결선 2351">
            <a:extLst>
              <a:ext uri="{FF2B5EF4-FFF2-40B4-BE49-F238E27FC236}">
                <a16:creationId xmlns:a16="http://schemas.microsoft.com/office/drawing/2014/main" id="{80992046-58AA-E218-6201-12C3852EC0EB}"/>
              </a:ext>
            </a:extLst>
          </p:cNvPr>
          <p:cNvCxnSpPr>
            <a:cxnSpLocks/>
          </p:cNvCxnSpPr>
          <p:nvPr/>
        </p:nvCxnSpPr>
        <p:spPr>
          <a:xfrm flipH="1" flipV="1">
            <a:off x="3902076" y="1341586"/>
            <a:ext cx="159946" cy="87147"/>
          </a:xfrm>
          <a:prstGeom prst="line">
            <a:avLst/>
          </a:prstGeom>
          <a:ln>
            <a:solidFill>
              <a:srgbClr val="D377F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53" name="직선 연결선 2352">
            <a:extLst>
              <a:ext uri="{FF2B5EF4-FFF2-40B4-BE49-F238E27FC236}">
                <a16:creationId xmlns:a16="http://schemas.microsoft.com/office/drawing/2014/main" id="{97056209-40A1-58D7-101C-19E440BA586C}"/>
              </a:ext>
            </a:extLst>
          </p:cNvPr>
          <p:cNvCxnSpPr>
            <a:cxnSpLocks/>
          </p:cNvCxnSpPr>
          <p:nvPr/>
        </p:nvCxnSpPr>
        <p:spPr>
          <a:xfrm flipV="1">
            <a:off x="3983853" y="2209188"/>
            <a:ext cx="160845" cy="143673"/>
          </a:xfrm>
          <a:prstGeom prst="line">
            <a:avLst/>
          </a:prstGeom>
          <a:ln>
            <a:solidFill>
              <a:srgbClr val="D377F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54" name="직선 연결선 2353">
            <a:extLst>
              <a:ext uri="{FF2B5EF4-FFF2-40B4-BE49-F238E27FC236}">
                <a16:creationId xmlns:a16="http://schemas.microsoft.com/office/drawing/2014/main" id="{DD697595-08D2-44FC-5B9E-72D721FEDDBD}"/>
              </a:ext>
            </a:extLst>
          </p:cNvPr>
          <p:cNvCxnSpPr>
            <a:cxnSpLocks/>
          </p:cNvCxnSpPr>
          <p:nvPr/>
        </p:nvCxnSpPr>
        <p:spPr>
          <a:xfrm flipV="1">
            <a:off x="3918155" y="2166453"/>
            <a:ext cx="183501" cy="66236"/>
          </a:xfrm>
          <a:prstGeom prst="line">
            <a:avLst/>
          </a:prstGeom>
          <a:ln>
            <a:solidFill>
              <a:srgbClr val="D377F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55" name="직선 연결선 2354">
            <a:extLst>
              <a:ext uri="{FF2B5EF4-FFF2-40B4-BE49-F238E27FC236}">
                <a16:creationId xmlns:a16="http://schemas.microsoft.com/office/drawing/2014/main" id="{241CC950-20A5-226B-4D37-7B997CC08132}"/>
              </a:ext>
            </a:extLst>
          </p:cNvPr>
          <p:cNvCxnSpPr>
            <a:cxnSpLocks/>
          </p:cNvCxnSpPr>
          <p:nvPr/>
        </p:nvCxnSpPr>
        <p:spPr>
          <a:xfrm flipV="1">
            <a:off x="4043672" y="2228000"/>
            <a:ext cx="117002" cy="173965"/>
          </a:xfrm>
          <a:prstGeom prst="line">
            <a:avLst/>
          </a:prstGeom>
          <a:ln>
            <a:solidFill>
              <a:srgbClr val="D377F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56" name="직선 연결선 2355">
            <a:extLst>
              <a:ext uri="{FF2B5EF4-FFF2-40B4-BE49-F238E27FC236}">
                <a16:creationId xmlns:a16="http://schemas.microsoft.com/office/drawing/2014/main" id="{96497022-C805-E08A-68CE-33BBBC2173F4}"/>
              </a:ext>
            </a:extLst>
          </p:cNvPr>
          <p:cNvCxnSpPr>
            <a:cxnSpLocks/>
          </p:cNvCxnSpPr>
          <p:nvPr/>
        </p:nvCxnSpPr>
        <p:spPr>
          <a:xfrm flipV="1">
            <a:off x="4106446" y="2284651"/>
            <a:ext cx="108456" cy="157614"/>
          </a:xfrm>
          <a:prstGeom prst="line">
            <a:avLst/>
          </a:prstGeom>
          <a:ln>
            <a:solidFill>
              <a:srgbClr val="D377F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57" name="직선 연결선 2356">
            <a:extLst>
              <a:ext uri="{FF2B5EF4-FFF2-40B4-BE49-F238E27FC236}">
                <a16:creationId xmlns:a16="http://schemas.microsoft.com/office/drawing/2014/main" id="{5BA701D7-69EB-423F-3AA7-A1DCC46CC276}"/>
              </a:ext>
            </a:extLst>
          </p:cNvPr>
          <p:cNvCxnSpPr>
            <a:cxnSpLocks/>
          </p:cNvCxnSpPr>
          <p:nvPr/>
        </p:nvCxnSpPr>
        <p:spPr>
          <a:xfrm flipV="1">
            <a:off x="3952002" y="2194424"/>
            <a:ext cx="167594" cy="94385"/>
          </a:xfrm>
          <a:prstGeom prst="line">
            <a:avLst/>
          </a:prstGeom>
          <a:ln>
            <a:solidFill>
              <a:srgbClr val="D377F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58" name="직선 연결선 2357">
            <a:extLst>
              <a:ext uri="{FF2B5EF4-FFF2-40B4-BE49-F238E27FC236}">
                <a16:creationId xmlns:a16="http://schemas.microsoft.com/office/drawing/2014/main" id="{3B68DBE8-567C-1890-50F8-B46A56252EA6}"/>
              </a:ext>
            </a:extLst>
          </p:cNvPr>
          <p:cNvCxnSpPr>
            <a:cxnSpLocks/>
          </p:cNvCxnSpPr>
          <p:nvPr/>
        </p:nvCxnSpPr>
        <p:spPr>
          <a:xfrm flipV="1">
            <a:off x="4026756" y="2269280"/>
            <a:ext cx="167594" cy="94385"/>
          </a:xfrm>
          <a:prstGeom prst="line">
            <a:avLst/>
          </a:prstGeom>
          <a:ln>
            <a:solidFill>
              <a:srgbClr val="D377F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59" name="직선 연결선 2358">
            <a:extLst>
              <a:ext uri="{FF2B5EF4-FFF2-40B4-BE49-F238E27FC236}">
                <a16:creationId xmlns:a16="http://schemas.microsoft.com/office/drawing/2014/main" id="{8BFBB82C-9A65-CB6E-5C0F-AD9EAFE762D7}"/>
              </a:ext>
            </a:extLst>
          </p:cNvPr>
          <p:cNvCxnSpPr>
            <a:cxnSpLocks/>
          </p:cNvCxnSpPr>
          <p:nvPr/>
        </p:nvCxnSpPr>
        <p:spPr>
          <a:xfrm flipH="1" flipV="1">
            <a:off x="3854109" y="1421211"/>
            <a:ext cx="195786" cy="24244"/>
          </a:xfrm>
          <a:prstGeom prst="line">
            <a:avLst/>
          </a:prstGeom>
          <a:ln>
            <a:solidFill>
              <a:srgbClr val="D377F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31" name="원형: 비어 있음 2330">
            <a:extLst>
              <a:ext uri="{FF2B5EF4-FFF2-40B4-BE49-F238E27FC236}">
                <a16:creationId xmlns:a16="http://schemas.microsoft.com/office/drawing/2014/main" id="{2CDB6AAA-1C32-D272-4752-F17888ABFB9B}"/>
              </a:ext>
            </a:extLst>
          </p:cNvPr>
          <p:cNvSpPr/>
          <p:nvPr/>
        </p:nvSpPr>
        <p:spPr>
          <a:xfrm>
            <a:off x="3733469" y="912553"/>
            <a:ext cx="1784604" cy="1749567"/>
          </a:xfrm>
          <a:prstGeom prst="donut">
            <a:avLst>
              <a:gd name="adj" fmla="val 3216"/>
            </a:avLst>
          </a:prstGeom>
          <a:solidFill>
            <a:srgbClr val="D377F0"/>
          </a:solidFill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32" name="원형: 비어 있음 2331">
            <a:extLst>
              <a:ext uri="{FF2B5EF4-FFF2-40B4-BE49-F238E27FC236}">
                <a16:creationId xmlns:a16="http://schemas.microsoft.com/office/drawing/2014/main" id="{BB30F462-CD4A-B8B8-102A-A36245DD1C27}"/>
              </a:ext>
            </a:extLst>
          </p:cNvPr>
          <p:cNvSpPr/>
          <p:nvPr/>
        </p:nvSpPr>
        <p:spPr>
          <a:xfrm>
            <a:off x="3957094" y="1120895"/>
            <a:ext cx="1334170" cy="1307976"/>
          </a:xfrm>
          <a:prstGeom prst="donut">
            <a:avLst>
              <a:gd name="adj" fmla="val 1086"/>
            </a:avLst>
          </a:prstGeom>
          <a:solidFill>
            <a:srgbClr val="D377F0"/>
          </a:solidFill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30" name="타원 2329">
            <a:extLst>
              <a:ext uri="{FF2B5EF4-FFF2-40B4-BE49-F238E27FC236}">
                <a16:creationId xmlns:a16="http://schemas.microsoft.com/office/drawing/2014/main" id="{7038C493-33DD-F24D-D8F5-AB316662E552}"/>
              </a:ext>
            </a:extLst>
          </p:cNvPr>
          <p:cNvSpPr/>
          <p:nvPr/>
        </p:nvSpPr>
        <p:spPr>
          <a:xfrm>
            <a:off x="3955662" y="1126142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360" name="그림 2359" descr="플러그, 병이(가) 표시된 사진&#10;&#10;자동 생성된 설명">
            <a:extLst>
              <a:ext uri="{FF2B5EF4-FFF2-40B4-BE49-F238E27FC236}">
                <a16:creationId xmlns:a16="http://schemas.microsoft.com/office/drawing/2014/main" id="{1A950F49-5B48-3CF3-BFB1-6CE6E13ECD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88101">
            <a:off x="4192113" y="1108215"/>
            <a:ext cx="909848" cy="133311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5702579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직사각형 45">
            <a:extLst>
              <a:ext uri="{FF2B5EF4-FFF2-40B4-BE49-F238E27FC236}">
                <a16:creationId xmlns:a16="http://schemas.microsoft.com/office/drawing/2014/main" id="{90A041A2-A008-FB6F-D465-99AD51212C30}"/>
              </a:ext>
            </a:extLst>
          </p:cNvPr>
          <p:cNvSpPr/>
          <p:nvPr/>
        </p:nvSpPr>
        <p:spPr>
          <a:xfrm>
            <a:off x="6948214" y="2222659"/>
            <a:ext cx="2115069" cy="3149601"/>
          </a:xfrm>
          <a:prstGeom prst="rect">
            <a:avLst/>
          </a:prstGeom>
          <a:solidFill>
            <a:srgbClr val="747474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49" name="직사각형 2348">
            <a:extLst>
              <a:ext uri="{FF2B5EF4-FFF2-40B4-BE49-F238E27FC236}">
                <a16:creationId xmlns:a16="http://schemas.microsoft.com/office/drawing/2014/main" id="{13F4F5EC-7566-E6EB-D8E8-6E297A3EA441}"/>
              </a:ext>
            </a:extLst>
          </p:cNvPr>
          <p:cNvSpPr/>
          <p:nvPr/>
        </p:nvSpPr>
        <p:spPr>
          <a:xfrm>
            <a:off x="4290171" y="2212603"/>
            <a:ext cx="2096078" cy="3149601"/>
          </a:xfrm>
          <a:prstGeom prst="rect">
            <a:avLst/>
          </a:prstGeom>
          <a:solidFill>
            <a:srgbClr val="747474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ABC4CD38-A5A5-7A23-64EF-ED2D8CBB42A1}"/>
              </a:ext>
            </a:extLst>
          </p:cNvPr>
          <p:cNvSpPr/>
          <p:nvPr/>
        </p:nvSpPr>
        <p:spPr>
          <a:xfrm>
            <a:off x="1600659" y="3634630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8" name="그림 47" descr="플러그, 병이(가) 표시된 사진&#10;&#10;자동 생성된 설명">
            <a:extLst>
              <a:ext uri="{FF2B5EF4-FFF2-40B4-BE49-F238E27FC236}">
                <a16:creationId xmlns:a16="http://schemas.microsoft.com/office/drawing/2014/main" id="{E46C231D-685A-426F-90DD-AAB61C5FE3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88101">
            <a:off x="4374840" y="2353084"/>
            <a:ext cx="1892891" cy="2773465"/>
          </a:xfrm>
          <a:prstGeom prst="rect">
            <a:avLst/>
          </a:prstGeom>
        </p:spPr>
      </p:pic>
      <p:sp>
        <p:nvSpPr>
          <p:cNvPr id="36" name="액자 35">
            <a:extLst>
              <a:ext uri="{FF2B5EF4-FFF2-40B4-BE49-F238E27FC236}">
                <a16:creationId xmlns:a16="http://schemas.microsoft.com/office/drawing/2014/main" id="{5ED1F3C8-24B2-CD8D-1F62-CE539D759121}"/>
              </a:ext>
            </a:extLst>
          </p:cNvPr>
          <p:cNvSpPr/>
          <p:nvPr/>
        </p:nvSpPr>
        <p:spPr>
          <a:xfrm>
            <a:off x="4089400" y="2019300"/>
            <a:ext cx="2489200" cy="3530600"/>
          </a:xfrm>
          <a:prstGeom prst="frame">
            <a:avLst>
              <a:gd name="adj1" fmla="val 1786"/>
            </a:avLst>
          </a:prstGeom>
          <a:noFill/>
          <a:ln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1" name="액자 60">
            <a:extLst>
              <a:ext uri="{FF2B5EF4-FFF2-40B4-BE49-F238E27FC236}">
                <a16:creationId xmlns:a16="http://schemas.microsoft.com/office/drawing/2014/main" id="{29146BF9-C122-2DAE-287F-0EEE39591FD3}"/>
              </a:ext>
            </a:extLst>
          </p:cNvPr>
          <p:cNvSpPr/>
          <p:nvPr/>
        </p:nvSpPr>
        <p:spPr>
          <a:xfrm>
            <a:off x="4241800" y="2171700"/>
            <a:ext cx="2193719" cy="3232150"/>
          </a:xfrm>
          <a:prstGeom prst="frame">
            <a:avLst>
              <a:gd name="adj1" fmla="val 1786"/>
            </a:avLst>
          </a:prstGeom>
          <a:noFill/>
          <a:ln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057" name="직선 연결선 1056">
            <a:extLst>
              <a:ext uri="{FF2B5EF4-FFF2-40B4-BE49-F238E27FC236}">
                <a16:creationId xmlns:a16="http://schemas.microsoft.com/office/drawing/2014/main" id="{455D78CF-223D-E521-385D-01112BAD38A1}"/>
              </a:ext>
            </a:extLst>
          </p:cNvPr>
          <p:cNvCxnSpPr>
            <a:cxnSpLocks/>
          </p:cNvCxnSpPr>
          <p:nvPr/>
        </p:nvCxnSpPr>
        <p:spPr>
          <a:xfrm>
            <a:off x="6435519" y="22288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4" name="직선 연결선 1063">
            <a:extLst>
              <a:ext uri="{FF2B5EF4-FFF2-40B4-BE49-F238E27FC236}">
                <a16:creationId xmlns:a16="http://schemas.microsoft.com/office/drawing/2014/main" id="{84FF7B3F-CB82-64AF-5DC4-E0F1A146767A}"/>
              </a:ext>
            </a:extLst>
          </p:cNvPr>
          <p:cNvCxnSpPr>
            <a:cxnSpLocks/>
          </p:cNvCxnSpPr>
          <p:nvPr/>
        </p:nvCxnSpPr>
        <p:spPr>
          <a:xfrm>
            <a:off x="6435519" y="22987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2" name="직선 연결선 1071">
            <a:extLst>
              <a:ext uri="{FF2B5EF4-FFF2-40B4-BE49-F238E27FC236}">
                <a16:creationId xmlns:a16="http://schemas.microsoft.com/office/drawing/2014/main" id="{01B91F32-879C-F651-1550-97DA383DBD6C}"/>
              </a:ext>
            </a:extLst>
          </p:cNvPr>
          <p:cNvCxnSpPr>
            <a:cxnSpLocks/>
          </p:cNvCxnSpPr>
          <p:nvPr/>
        </p:nvCxnSpPr>
        <p:spPr>
          <a:xfrm>
            <a:off x="6435519" y="23558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3" name="직선 연결선 1072">
            <a:extLst>
              <a:ext uri="{FF2B5EF4-FFF2-40B4-BE49-F238E27FC236}">
                <a16:creationId xmlns:a16="http://schemas.microsoft.com/office/drawing/2014/main" id="{E9784818-AAF6-AB40-8777-1693869DF4D1}"/>
              </a:ext>
            </a:extLst>
          </p:cNvPr>
          <p:cNvCxnSpPr>
            <a:cxnSpLocks/>
          </p:cNvCxnSpPr>
          <p:nvPr/>
        </p:nvCxnSpPr>
        <p:spPr>
          <a:xfrm>
            <a:off x="6435519" y="2413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4" name="직선 연결선 1073">
            <a:extLst>
              <a:ext uri="{FF2B5EF4-FFF2-40B4-BE49-F238E27FC236}">
                <a16:creationId xmlns:a16="http://schemas.microsoft.com/office/drawing/2014/main" id="{7230D201-99E2-F41A-9B81-26A1C3055DD5}"/>
              </a:ext>
            </a:extLst>
          </p:cNvPr>
          <p:cNvCxnSpPr>
            <a:cxnSpLocks/>
          </p:cNvCxnSpPr>
          <p:nvPr/>
        </p:nvCxnSpPr>
        <p:spPr>
          <a:xfrm>
            <a:off x="6435519" y="24701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5" name="직선 연결선 1074">
            <a:extLst>
              <a:ext uri="{FF2B5EF4-FFF2-40B4-BE49-F238E27FC236}">
                <a16:creationId xmlns:a16="http://schemas.microsoft.com/office/drawing/2014/main" id="{464BE3D7-84E4-35BE-8C3A-9B181F82E792}"/>
              </a:ext>
            </a:extLst>
          </p:cNvPr>
          <p:cNvCxnSpPr>
            <a:cxnSpLocks/>
          </p:cNvCxnSpPr>
          <p:nvPr/>
        </p:nvCxnSpPr>
        <p:spPr>
          <a:xfrm>
            <a:off x="6435519" y="25273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7" name="직선 연결선 1076">
            <a:extLst>
              <a:ext uri="{FF2B5EF4-FFF2-40B4-BE49-F238E27FC236}">
                <a16:creationId xmlns:a16="http://schemas.microsoft.com/office/drawing/2014/main" id="{51A66B1D-F367-3E8A-18B1-A8E596FF88F5}"/>
              </a:ext>
            </a:extLst>
          </p:cNvPr>
          <p:cNvCxnSpPr>
            <a:cxnSpLocks/>
          </p:cNvCxnSpPr>
          <p:nvPr/>
        </p:nvCxnSpPr>
        <p:spPr>
          <a:xfrm>
            <a:off x="6435519" y="25844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9" name="직선 연결선 1078">
            <a:extLst>
              <a:ext uri="{FF2B5EF4-FFF2-40B4-BE49-F238E27FC236}">
                <a16:creationId xmlns:a16="http://schemas.microsoft.com/office/drawing/2014/main" id="{750C999C-F0F6-1C99-D914-6A92FC9228EB}"/>
              </a:ext>
            </a:extLst>
          </p:cNvPr>
          <p:cNvCxnSpPr>
            <a:cxnSpLocks/>
          </p:cNvCxnSpPr>
          <p:nvPr/>
        </p:nvCxnSpPr>
        <p:spPr>
          <a:xfrm>
            <a:off x="6435519" y="26416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0" name="직선 연결선 1079">
            <a:extLst>
              <a:ext uri="{FF2B5EF4-FFF2-40B4-BE49-F238E27FC236}">
                <a16:creationId xmlns:a16="http://schemas.microsoft.com/office/drawing/2014/main" id="{4A018066-333B-23F7-FD08-AB3CB35C7C79}"/>
              </a:ext>
            </a:extLst>
          </p:cNvPr>
          <p:cNvCxnSpPr>
            <a:cxnSpLocks/>
          </p:cNvCxnSpPr>
          <p:nvPr/>
        </p:nvCxnSpPr>
        <p:spPr>
          <a:xfrm>
            <a:off x="6435519" y="26987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50" name="직선 연결선 2049">
            <a:extLst>
              <a:ext uri="{FF2B5EF4-FFF2-40B4-BE49-F238E27FC236}">
                <a16:creationId xmlns:a16="http://schemas.microsoft.com/office/drawing/2014/main" id="{4162E24A-6F74-7832-9626-8BE4F052F2CB}"/>
              </a:ext>
            </a:extLst>
          </p:cNvPr>
          <p:cNvCxnSpPr>
            <a:cxnSpLocks/>
          </p:cNvCxnSpPr>
          <p:nvPr/>
        </p:nvCxnSpPr>
        <p:spPr>
          <a:xfrm>
            <a:off x="6435519" y="27559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50" name="직선 연결선 2149">
            <a:extLst>
              <a:ext uri="{FF2B5EF4-FFF2-40B4-BE49-F238E27FC236}">
                <a16:creationId xmlns:a16="http://schemas.microsoft.com/office/drawing/2014/main" id="{46B80D3C-6C00-F8A6-9B18-E67D8749E23D}"/>
              </a:ext>
            </a:extLst>
          </p:cNvPr>
          <p:cNvCxnSpPr>
            <a:cxnSpLocks/>
          </p:cNvCxnSpPr>
          <p:nvPr/>
        </p:nvCxnSpPr>
        <p:spPr>
          <a:xfrm>
            <a:off x="6435519" y="28130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51" name="직선 연결선 2150">
            <a:extLst>
              <a:ext uri="{FF2B5EF4-FFF2-40B4-BE49-F238E27FC236}">
                <a16:creationId xmlns:a16="http://schemas.microsoft.com/office/drawing/2014/main" id="{92BB25A7-2A2B-C422-BBD9-B7C486ACCF45}"/>
              </a:ext>
            </a:extLst>
          </p:cNvPr>
          <p:cNvCxnSpPr>
            <a:cxnSpLocks/>
          </p:cNvCxnSpPr>
          <p:nvPr/>
        </p:nvCxnSpPr>
        <p:spPr>
          <a:xfrm>
            <a:off x="6435519" y="28702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52" name="직선 연결선 2151">
            <a:extLst>
              <a:ext uri="{FF2B5EF4-FFF2-40B4-BE49-F238E27FC236}">
                <a16:creationId xmlns:a16="http://schemas.microsoft.com/office/drawing/2014/main" id="{13892983-C9C6-0B36-3097-D496729DFA40}"/>
              </a:ext>
            </a:extLst>
          </p:cNvPr>
          <p:cNvCxnSpPr>
            <a:cxnSpLocks/>
          </p:cNvCxnSpPr>
          <p:nvPr/>
        </p:nvCxnSpPr>
        <p:spPr>
          <a:xfrm>
            <a:off x="6435519" y="29273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53" name="직선 연결선 2152">
            <a:extLst>
              <a:ext uri="{FF2B5EF4-FFF2-40B4-BE49-F238E27FC236}">
                <a16:creationId xmlns:a16="http://schemas.microsoft.com/office/drawing/2014/main" id="{2EE7AFF0-18AB-21AA-8658-736811FD1DD4}"/>
              </a:ext>
            </a:extLst>
          </p:cNvPr>
          <p:cNvCxnSpPr>
            <a:cxnSpLocks/>
          </p:cNvCxnSpPr>
          <p:nvPr/>
        </p:nvCxnSpPr>
        <p:spPr>
          <a:xfrm>
            <a:off x="6435519" y="2984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54" name="직선 연결선 2153">
            <a:extLst>
              <a:ext uri="{FF2B5EF4-FFF2-40B4-BE49-F238E27FC236}">
                <a16:creationId xmlns:a16="http://schemas.microsoft.com/office/drawing/2014/main" id="{A9373684-F32C-B536-A62A-CC4E5A53854C}"/>
              </a:ext>
            </a:extLst>
          </p:cNvPr>
          <p:cNvCxnSpPr>
            <a:cxnSpLocks/>
          </p:cNvCxnSpPr>
          <p:nvPr/>
        </p:nvCxnSpPr>
        <p:spPr>
          <a:xfrm>
            <a:off x="6435519" y="30416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55" name="직선 연결선 2154">
            <a:extLst>
              <a:ext uri="{FF2B5EF4-FFF2-40B4-BE49-F238E27FC236}">
                <a16:creationId xmlns:a16="http://schemas.microsoft.com/office/drawing/2014/main" id="{FD4D8C93-D612-A0B8-F421-3103E6EEEF05}"/>
              </a:ext>
            </a:extLst>
          </p:cNvPr>
          <p:cNvCxnSpPr>
            <a:cxnSpLocks/>
          </p:cNvCxnSpPr>
          <p:nvPr/>
        </p:nvCxnSpPr>
        <p:spPr>
          <a:xfrm>
            <a:off x="6435519" y="30988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56" name="직선 연결선 2155">
            <a:extLst>
              <a:ext uri="{FF2B5EF4-FFF2-40B4-BE49-F238E27FC236}">
                <a16:creationId xmlns:a16="http://schemas.microsoft.com/office/drawing/2014/main" id="{5F95AB4B-84ED-95AA-A1C1-9B0C06886544}"/>
              </a:ext>
            </a:extLst>
          </p:cNvPr>
          <p:cNvCxnSpPr>
            <a:cxnSpLocks/>
          </p:cNvCxnSpPr>
          <p:nvPr/>
        </p:nvCxnSpPr>
        <p:spPr>
          <a:xfrm>
            <a:off x="6435519" y="31559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57" name="직선 연결선 2156">
            <a:extLst>
              <a:ext uri="{FF2B5EF4-FFF2-40B4-BE49-F238E27FC236}">
                <a16:creationId xmlns:a16="http://schemas.microsoft.com/office/drawing/2014/main" id="{FEBF86E8-FFBB-D970-201E-719FE843261D}"/>
              </a:ext>
            </a:extLst>
          </p:cNvPr>
          <p:cNvCxnSpPr>
            <a:cxnSpLocks/>
          </p:cNvCxnSpPr>
          <p:nvPr/>
        </p:nvCxnSpPr>
        <p:spPr>
          <a:xfrm>
            <a:off x="6435519" y="32131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58" name="직선 연결선 2157">
            <a:extLst>
              <a:ext uri="{FF2B5EF4-FFF2-40B4-BE49-F238E27FC236}">
                <a16:creationId xmlns:a16="http://schemas.microsoft.com/office/drawing/2014/main" id="{2B8D6B99-DCE2-199A-35F1-EE9E2736181E}"/>
              </a:ext>
            </a:extLst>
          </p:cNvPr>
          <p:cNvCxnSpPr>
            <a:cxnSpLocks/>
          </p:cNvCxnSpPr>
          <p:nvPr/>
        </p:nvCxnSpPr>
        <p:spPr>
          <a:xfrm>
            <a:off x="6435519" y="32702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59" name="직선 연결선 2158">
            <a:extLst>
              <a:ext uri="{FF2B5EF4-FFF2-40B4-BE49-F238E27FC236}">
                <a16:creationId xmlns:a16="http://schemas.microsoft.com/office/drawing/2014/main" id="{33AF4EFC-9D48-08F8-BEF5-24562D838594}"/>
              </a:ext>
            </a:extLst>
          </p:cNvPr>
          <p:cNvCxnSpPr>
            <a:cxnSpLocks/>
          </p:cNvCxnSpPr>
          <p:nvPr/>
        </p:nvCxnSpPr>
        <p:spPr>
          <a:xfrm>
            <a:off x="6435519" y="33274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60" name="직선 연결선 2159">
            <a:extLst>
              <a:ext uri="{FF2B5EF4-FFF2-40B4-BE49-F238E27FC236}">
                <a16:creationId xmlns:a16="http://schemas.microsoft.com/office/drawing/2014/main" id="{7F0A5A1B-71D2-A4A9-0F15-B04F1E976AB1}"/>
              </a:ext>
            </a:extLst>
          </p:cNvPr>
          <p:cNvCxnSpPr>
            <a:cxnSpLocks/>
          </p:cNvCxnSpPr>
          <p:nvPr/>
        </p:nvCxnSpPr>
        <p:spPr>
          <a:xfrm>
            <a:off x="6435519" y="33845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61" name="직선 연결선 2160">
            <a:extLst>
              <a:ext uri="{FF2B5EF4-FFF2-40B4-BE49-F238E27FC236}">
                <a16:creationId xmlns:a16="http://schemas.microsoft.com/office/drawing/2014/main" id="{4F0EF31C-76BE-AFD7-9B21-CE6FB494AE48}"/>
              </a:ext>
            </a:extLst>
          </p:cNvPr>
          <p:cNvCxnSpPr>
            <a:cxnSpLocks/>
          </p:cNvCxnSpPr>
          <p:nvPr/>
        </p:nvCxnSpPr>
        <p:spPr>
          <a:xfrm>
            <a:off x="6435519" y="34417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62" name="직선 연결선 2161">
            <a:extLst>
              <a:ext uri="{FF2B5EF4-FFF2-40B4-BE49-F238E27FC236}">
                <a16:creationId xmlns:a16="http://schemas.microsoft.com/office/drawing/2014/main" id="{EE00BA32-568B-38A6-87D9-328D42570B2C}"/>
              </a:ext>
            </a:extLst>
          </p:cNvPr>
          <p:cNvCxnSpPr>
            <a:cxnSpLocks/>
          </p:cNvCxnSpPr>
          <p:nvPr/>
        </p:nvCxnSpPr>
        <p:spPr>
          <a:xfrm>
            <a:off x="6435519" y="34988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63" name="직선 연결선 2162">
            <a:extLst>
              <a:ext uri="{FF2B5EF4-FFF2-40B4-BE49-F238E27FC236}">
                <a16:creationId xmlns:a16="http://schemas.microsoft.com/office/drawing/2014/main" id="{F1DB4B6E-9F51-256B-D1A4-8A622A97D261}"/>
              </a:ext>
            </a:extLst>
          </p:cNvPr>
          <p:cNvCxnSpPr>
            <a:cxnSpLocks/>
          </p:cNvCxnSpPr>
          <p:nvPr/>
        </p:nvCxnSpPr>
        <p:spPr>
          <a:xfrm>
            <a:off x="6435519" y="3556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64" name="직선 연결선 2163">
            <a:extLst>
              <a:ext uri="{FF2B5EF4-FFF2-40B4-BE49-F238E27FC236}">
                <a16:creationId xmlns:a16="http://schemas.microsoft.com/office/drawing/2014/main" id="{2BEE8A29-4AB1-9061-C1CF-1F5D91E4F865}"/>
              </a:ext>
            </a:extLst>
          </p:cNvPr>
          <p:cNvCxnSpPr>
            <a:cxnSpLocks/>
          </p:cNvCxnSpPr>
          <p:nvPr/>
        </p:nvCxnSpPr>
        <p:spPr>
          <a:xfrm>
            <a:off x="6435519" y="36131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65" name="직선 연결선 2164">
            <a:extLst>
              <a:ext uri="{FF2B5EF4-FFF2-40B4-BE49-F238E27FC236}">
                <a16:creationId xmlns:a16="http://schemas.microsoft.com/office/drawing/2014/main" id="{B3DC32A2-5043-F596-81D5-4CFC84015698}"/>
              </a:ext>
            </a:extLst>
          </p:cNvPr>
          <p:cNvCxnSpPr>
            <a:cxnSpLocks/>
          </p:cNvCxnSpPr>
          <p:nvPr/>
        </p:nvCxnSpPr>
        <p:spPr>
          <a:xfrm>
            <a:off x="6435519" y="36703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66" name="직선 연결선 2165">
            <a:extLst>
              <a:ext uri="{FF2B5EF4-FFF2-40B4-BE49-F238E27FC236}">
                <a16:creationId xmlns:a16="http://schemas.microsoft.com/office/drawing/2014/main" id="{E952F1FD-A9CC-D061-2C5D-4CF2D5FF66A9}"/>
              </a:ext>
            </a:extLst>
          </p:cNvPr>
          <p:cNvCxnSpPr>
            <a:cxnSpLocks/>
          </p:cNvCxnSpPr>
          <p:nvPr/>
        </p:nvCxnSpPr>
        <p:spPr>
          <a:xfrm>
            <a:off x="6435519" y="37274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67" name="직선 연결선 2166">
            <a:extLst>
              <a:ext uri="{FF2B5EF4-FFF2-40B4-BE49-F238E27FC236}">
                <a16:creationId xmlns:a16="http://schemas.microsoft.com/office/drawing/2014/main" id="{0F24F4AB-8728-C318-009A-13B275898C93}"/>
              </a:ext>
            </a:extLst>
          </p:cNvPr>
          <p:cNvCxnSpPr>
            <a:cxnSpLocks/>
          </p:cNvCxnSpPr>
          <p:nvPr/>
        </p:nvCxnSpPr>
        <p:spPr>
          <a:xfrm>
            <a:off x="6435519" y="37846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68" name="직선 연결선 2167">
            <a:extLst>
              <a:ext uri="{FF2B5EF4-FFF2-40B4-BE49-F238E27FC236}">
                <a16:creationId xmlns:a16="http://schemas.microsoft.com/office/drawing/2014/main" id="{3F6DA5DA-BF29-B124-1FB6-18236F79B9D0}"/>
              </a:ext>
            </a:extLst>
          </p:cNvPr>
          <p:cNvCxnSpPr>
            <a:cxnSpLocks/>
          </p:cNvCxnSpPr>
          <p:nvPr/>
        </p:nvCxnSpPr>
        <p:spPr>
          <a:xfrm>
            <a:off x="6435519" y="38417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69" name="직선 연결선 2168">
            <a:extLst>
              <a:ext uri="{FF2B5EF4-FFF2-40B4-BE49-F238E27FC236}">
                <a16:creationId xmlns:a16="http://schemas.microsoft.com/office/drawing/2014/main" id="{EDD6DC4E-3D19-58A2-3600-5B0365502F52}"/>
              </a:ext>
            </a:extLst>
          </p:cNvPr>
          <p:cNvCxnSpPr>
            <a:cxnSpLocks/>
          </p:cNvCxnSpPr>
          <p:nvPr/>
        </p:nvCxnSpPr>
        <p:spPr>
          <a:xfrm>
            <a:off x="6435519" y="38989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70" name="직선 연결선 2169">
            <a:extLst>
              <a:ext uri="{FF2B5EF4-FFF2-40B4-BE49-F238E27FC236}">
                <a16:creationId xmlns:a16="http://schemas.microsoft.com/office/drawing/2014/main" id="{359FC708-CDE1-D54D-8C7E-1B8289EC65BA}"/>
              </a:ext>
            </a:extLst>
          </p:cNvPr>
          <p:cNvCxnSpPr>
            <a:cxnSpLocks/>
          </p:cNvCxnSpPr>
          <p:nvPr/>
        </p:nvCxnSpPr>
        <p:spPr>
          <a:xfrm>
            <a:off x="6435519" y="39560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71" name="직선 연결선 2170">
            <a:extLst>
              <a:ext uri="{FF2B5EF4-FFF2-40B4-BE49-F238E27FC236}">
                <a16:creationId xmlns:a16="http://schemas.microsoft.com/office/drawing/2014/main" id="{483D2886-92FD-C661-16C2-8B4196B22D91}"/>
              </a:ext>
            </a:extLst>
          </p:cNvPr>
          <p:cNvCxnSpPr>
            <a:cxnSpLocks/>
          </p:cNvCxnSpPr>
          <p:nvPr/>
        </p:nvCxnSpPr>
        <p:spPr>
          <a:xfrm>
            <a:off x="6435519" y="40132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72" name="직선 연결선 2171">
            <a:extLst>
              <a:ext uri="{FF2B5EF4-FFF2-40B4-BE49-F238E27FC236}">
                <a16:creationId xmlns:a16="http://schemas.microsoft.com/office/drawing/2014/main" id="{EF68A3DC-AF64-E43F-5925-8E69C86E0981}"/>
              </a:ext>
            </a:extLst>
          </p:cNvPr>
          <p:cNvCxnSpPr>
            <a:cxnSpLocks/>
          </p:cNvCxnSpPr>
          <p:nvPr/>
        </p:nvCxnSpPr>
        <p:spPr>
          <a:xfrm>
            <a:off x="6435519" y="40703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73" name="직선 연결선 2172">
            <a:extLst>
              <a:ext uri="{FF2B5EF4-FFF2-40B4-BE49-F238E27FC236}">
                <a16:creationId xmlns:a16="http://schemas.microsoft.com/office/drawing/2014/main" id="{C57BD657-EE39-6B2C-6D58-901E2989B968}"/>
              </a:ext>
            </a:extLst>
          </p:cNvPr>
          <p:cNvCxnSpPr>
            <a:cxnSpLocks/>
          </p:cNvCxnSpPr>
          <p:nvPr/>
        </p:nvCxnSpPr>
        <p:spPr>
          <a:xfrm>
            <a:off x="6435519" y="4127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74" name="직선 연결선 2173">
            <a:extLst>
              <a:ext uri="{FF2B5EF4-FFF2-40B4-BE49-F238E27FC236}">
                <a16:creationId xmlns:a16="http://schemas.microsoft.com/office/drawing/2014/main" id="{456E7341-3276-C385-7A12-1EFB9670C384}"/>
              </a:ext>
            </a:extLst>
          </p:cNvPr>
          <p:cNvCxnSpPr>
            <a:cxnSpLocks/>
          </p:cNvCxnSpPr>
          <p:nvPr/>
        </p:nvCxnSpPr>
        <p:spPr>
          <a:xfrm>
            <a:off x="6435519" y="41846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75" name="직선 연결선 2174">
            <a:extLst>
              <a:ext uri="{FF2B5EF4-FFF2-40B4-BE49-F238E27FC236}">
                <a16:creationId xmlns:a16="http://schemas.microsoft.com/office/drawing/2014/main" id="{80C9A667-6AA5-566A-1B9B-EBF168336E29}"/>
              </a:ext>
            </a:extLst>
          </p:cNvPr>
          <p:cNvCxnSpPr>
            <a:cxnSpLocks/>
          </p:cNvCxnSpPr>
          <p:nvPr/>
        </p:nvCxnSpPr>
        <p:spPr>
          <a:xfrm>
            <a:off x="6435519" y="42418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76" name="직선 연결선 2175">
            <a:extLst>
              <a:ext uri="{FF2B5EF4-FFF2-40B4-BE49-F238E27FC236}">
                <a16:creationId xmlns:a16="http://schemas.microsoft.com/office/drawing/2014/main" id="{1D311EA9-B835-A156-FD29-842956F1E3CB}"/>
              </a:ext>
            </a:extLst>
          </p:cNvPr>
          <p:cNvCxnSpPr>
            <a:cxnSpLocks/>
          </p:cNvCxnSpPr>
          <p:nvPr/>
        </p:nvCxnSpPr>
        <p:spPr>
          <a:xfrm>
            <a:off x="6435519" y="42989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77" name="직선 연결선 2176">
            <a:extLst>
              <a:ext uri="{FF2B5EF4-FFF2-40B4-BE49-F238E27FC236}">
                <a16:creationId xmlns:a16="http://schemas.microsoft.com/office/drawing/2014/main" id="{7521D9C3-39B1-D97C-9134-B4ED6F579FF3}"/>
              </a:ext>
            </a:extLst>
          </p:cNvPr>
          <p:cNvCxnSpPr>
            <a:cxnSpLocks/>
          </p:cNvCxnSpPr>
          <p:nvPr/>
        </p:nvCxnSpPr>
        <p:spPr>
          <a:xfrm>
            <a:off x="6435519" y="43561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78" name="직선 연결선 2177">
            <a:extLst>
              <a:ext uri="{FF2B5EF4-FFF2-40B4-BE49-F238E27FC236}">
                <a16:creationId xmlns:a16="http://schemas.microsoft.com/office/drawing/2014/main" id="{29A1F928-F1BA-EE2F-9536-EBC2B4E53B2F}"/>
              </a:ext>
            </a:extLst>
          </p:cNvPr>
          <p:cNvCxnSpPr>
            <a:cxnSpLocks/>
          </p:cNvCxnSpPr>
          <p:nvPr/>
        </p:nvCxnSpPr>
        <p:spPr>
          <a:xfrm>
            <a:off x="6435519" y="44132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79" name="직선 연결선 2178">
            <a:extLst>
              <a:ext uri="{FF2B5EF4-FFF2-40B4-BE49-F238E27FC236}">
                <a16:creationId xmlns:a16="http://schemas.microsoft.com/office/drawing/2014/main" id="{FFBFA1AD-2559-750C-94F2-B2CAE9B34040}"/>
              </a:ext>
            </a:extLst>
          </p:cNvPr>
          <p:cNvCxnSpPr>
            <a:cxnSpLocks/>
          </p:cNvCxnSpPr>
          <p:nvPr/>
        </p:nvCxnSpPr>
        <p:spPr>
          <a:xfrm>
            <a:off x="6435519" y="44704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80" name="직선 연결선 2179">
            <a:extLst>
              <a:ext uri="{FF2B5EF4-FFF2-40B4-BE49-F238E27FC236}">
                <a16:creationId xmlns:a16="http://schemas.microsoft.com/office/drawing/2014/main" id="{B943DC6C-888A-3213-3531-CB0A9A489317}"/>
              </a:ext>
            </a:extLst>
          </p:cNvPr>
          <p:cNvCxnSpPr>
            <a:cxnSpLocks/>
          </p:cNvCxnSpPr>
          <p:nvPr/>
        </p:nvCxnSpPr>
        <p:spPr>
          <a:xfrm>
            <a:off x="6435519" y="45275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81" name="직선 연결선 2180">
            <a:extLst>
              <a:ext uri="{FF2B5EF4-FFF2-40B4-BE49-F238E27FC236}">
                <a16:creationId xmlns:a16="http://schemas.microsoft.com/office/drawing/2014/main" id="{9BFB9B90-B6D1-C410-0F26-CF0B8899BAC8}"/>
              </a:ext>
            </a:extLst>
          </p:cNvPr>
          <p:cNvCxnSpPr>
            <a:cxnSpLocks/>
          </p:cNvCxnSpPr>
          <p:nvPr/>
        </p:nvCxnSpPr>
        <p:spPr>
          <a:xfrm>
            <a:off x="6435519" y="45847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82" name="직선 연결선 2181">
            <a:extLst>
              <a:ext uri="{FF2B5EF4-FFF2-40B4-BE49-F238E27FC236}">
                <a16:creationId xmlns:a16="http://schemas.microsoft.com/office/drawing/2014/main" id="{E5E205BB-7DFF-948C-3ED4-B46E5CEF332E}"/>
              </a:ext>
            </a:extLst>
          </p:cNvPr>
          <p:cNvCxnSpPr>
            <a:cxnSpLocks/>
          </p:cNvCxnSpPr>
          <p:nvPr/>
        </p:nvCxnSpPr>
        <p:spPr>
          <a:xfrm>
            <a:off x="6435519" y="46418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83" name="직선 연결선 2182">
            <a:extLst>
              <a:ext uri="{FF2B5EF4-FFF2-40B4-BE49-F238E27FC236}">
                <a16:creationId xmlns:a16="http://schemas.microsoft.com/office/drawing/2014/main" id="{1A906E49-1071-AB2B-4BDC-F32897F80429}"/>
              </a:ext>
            </a:extLst>
          </p:cNvPr>
          <p:cNvCxnSpPr>
            <a:cxnSpLocks/>
          </p:cNvCxnSpPr>
          <p:nvPr/>
        </p:nvCxnSpPr>
        <p:spPr>
          <a:xfrm>
            <a:off x="6435519" y="4699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84" name="직선 연결선 2183">
            <a:extLst>
              <a:ext uri="{FF2B5EF4-FFF2-40B4-BE49-F238E27FC236}">
                <a16:creationId xmlns:a16="http://schemas.microsoft.com/office/drawing/2014/main" id="{29294389-18F3-4B5A-08A3-C19D2511E801}"/>
              </a:ext>
            </a:extLst>
          </p:cNvPr>
          <p:cNvCxnSpPr>
            <a:cxnSpLocks/>
          </p:cNvCxnSpPr>
          <p:nvPr/>
        </p:nvCxnSpPr>
        <p:spPr>
          <a:xfrm>
            <a:off x="6435519" y="47561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85" name="직선 연결선 2184">
            <a:extLst>
              <a:ext uri="{FF2B5EF4-FFF2-40B4-BE49-F238E27FC236}">
                <a16:creationId xmlns:a16="http://schemas.microsoft.com/office/drawing/2014/main" id="{4BCAC41E-BDD5-7B5D-CA1C-12B2A8E60623}"/>
              </a:ext>
            </a:extLst>
          </p:cNvPr>
          <p:cNvCxnSpPr>
            <a:cxnSpLocks/>
          </p:cNvCxnSpPr>
          <p:nvPr/>
        </p:nvCxnSpPr>
        <p:spPr>
          <a:xfrm>
            <a:off x="6435519" y="48133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86" name="직선 연결선 2185">
            <a:extLst>
              <a:ext uri="{FF2B5EF4-FFF2-40B4-BE49-F238E27FC236}">
                <a16:creationId xmlns:a16="http://schemas.microsoft.com/office/drawing/2014/main" id="{02ADF091-CD86-9EDD-EA92-D796C3494161}"/>
              </a:ext>
            </a:extLst>
          </p:cNvPr>
          <p:cNvCxnSpPr>
            <a:cxnSpLocks/>
          </p:cNvCxnSpPr>
          <p:nvPr/>
        </p:nvCxnSpPr>
        <p:spPr>
          <a:xfrm>
            <a:off x="6435519" y="48704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87" name="직선 연결선 2186">
            <a:extLst>
              <a:ext uri="{FF2B5EF4-FFF2-40B4-BE49-F238E27FC236}">
                <a16:creationId xmlns:a16="http://schemas.microsoft.com/office/drawing/2014/main" id="{DFB50D29-E12E-1298-1AE9-5619C669BDC3}"/>
              </a:ext>
            </a:extLst>
          </p:cNvPr>
          <p:cNvCxnSpPr>
            <a:cxnSpLocks/>
          </p:cNvCxnSpPr>
          <p:nvPr/>
        </p:nvCxnSpPr>
        <p:spPr>
          <a:xfrm>
            <a:off x="6435519" y="49276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88" name="직선 연결선 2187">
            <a:extLst>
              <a:ext uri="{FF2B5EF4-FFF2-40B4-BE49-F238E27FC236}">
                <a16:creationId xmlns:a16="http://schemas.microsoft.com/office/drawing/2014/main" id="{3E6FAE00-C759-A0A6-DE07-671D3140F4CB}"/>
              </a:ext>
            </a:extLst>
          </p:cNvPr>
          <p:cNvCxnSpPr>
            <a:cxnSpLocks/>
          </p:cNvCxnSpPr>
          <p:nvPr/>
        </p:nvCxnSpPr>
        <p:spPr>
          <a:xfrm>
            <a:off x="6435519" y="49847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89" name="직선 연결선 2188">
            <a:extLst>
              <a:ext uri="{FF2B5EF4-FFF2-40B4-BE49-F238E27FC236}">
                <a16:creationId xmlns:a16="http://schemas.microsoft.com/office/drawing/2014/main" id="{875844E5-5AE5-2E8F-FBDC-B895DDB98878}"/>
              </a:ext>
            </a:extLst>
          </p:cNvPr>
          <p:cNvCxnSpPr>
            <a:cxnSpLocks/>
          </p:cNvCxnSpPr>
          <p:nvPr/>
        </p:nvCxnSpPr>
        <p:spPr>
          <a:xfrm>
            <a:off x="6435519" y="50419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90" name="직선 연결선 2189">
            <a:extLst>
              <a:ext uri="{FF2B5EF4-FFF2-40B4-BE49-F238E27FC236}">
                <a16:creationId xmlns:a16="http://schemas.microsoft.com/office/drawing/2014/main" id="{D50968D7-625A-26A5-1DFF-ADC762BCE013}"/>
              </a:ext>
            </a:extLst>
          </p:cNvPr>
          <p:cNvCxnSpPr>
            <a:cxnSpLocks/>
          </p:cNvCxnSpPr>
          <p:nvPr/>
        </p:nvCxnSpPr>
        <p:spPr>
          <a:xfrm>
            <a:off x="6435519" y="50990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91" name="직선 연결선 2190">
            <a:extLst>
              <a:ext uri="{FF2B5EF4-FFF2-40B4-BE49-F238E27FC236}">
                <a16:creationId xmlns:a16="http://schemas.microsoft.com/office/drawing/2014/main" id="{21AF09F7-EBF3-051C-71BA-5420345AD3AC}"/>
              </a:ext>
            </a:extLst>
          </p:cNvPr>
          <p:cNvCxnSpPr>
            <a:cxnSpLocks/>
          </p:cNvCxnSpPr>
          <p:nvPr/>
        </p:nvCxnSpPr>
        <p:spPr>
          <a:xfrm>
            <a:off x="6435519" y="51562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92" name="직선 연결선 2191">
            <a:extLst>
              <a:ext uri="{FF2B5EF4-FFF2-40B4-BE49-F238E27FC236}">
                <a16:creationId xmlns:a16="http://schemas.microsoft.com/office/drawing/2014/main" id="{E356C399-4E14-4463-4654-F2E0EFE1B598}"/>
              </a:ext>
            </a:extLst>
          </p:cNvPr>
          <p:cNvCxnSpPr>
            <a:cxnSpLocks/>
          </p:cNvCxnSpPr>
          <p:nvPr/>
        </p:nvCxnSpPr>
        <p:spPr>
          <a:xfrm>
            <a:off x="6435519" y="52133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93" name="직선 연결선 2192">
            <a:extLst>
              <a:ext uri="{FF2B5EF4-FFF2-40B4-BE49-F238E27FC236}">
                <a16:creationId xmlns:a16="http://schemas.microsoft.com/office/drawing/2014/main" id="{2AC662F5-D4F8-5BDA-53DA-85672E22D92A}"/>
              </a:ext>
            </a:extLst>
          </p:cNvPr>
          <p:cNvCxnSpPr>
            <a:cxnSpLocks/>
          </p:cNvCxnSpPr>
          <p:nvPr/>
        </p:nvCxnSpPr>
        <p:spPr>
          <a:xfrm>
            <a:off x="6435519" y="5270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94" name="직선 연결선 2193">
            <a:extLst>
              <a:ext uri="{FF2B5EF4-FFF2-40B4-BE49-F238E27FC236}">
                <a16:creationId xmlns:a16="http://schemas.microsoft.com/office/drawing/2014/main" id="{A00AF4AA-2793-5E03-FF83-1C0BAFAD9D62}"/>
              </a:ext>
            </a:extLst>
          </p:cNvPr>
          <p:cNvCxnSpPr>
            <a:cxnSpLocks/>
          </p:cNvCxnSpPr>
          <p:nvPr/>
        </p:nvCxnSpPr>
        <p:spPr>
          <a:xfrm>
            <a:off x="6435519" y="53276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98" name="직선 연결선 2197">
            <a:extLst>
              <a:ext uri="{FF2B5EF4-FFF2-40B4-BE49-F238E27FC236}">
                <a16:creationId xmlns:a16="http://schemas.microsoft.com/office/drawing/2014/main" id="{91223DED-4A27-18AA-426E-246BC76B965F}"/>
              </a:ext>
            </a:extLst>
          </p:cNvPr>
          <p:cNvCxnSpPr>
            <a:cxnSpLocks/>
          </p:cNvCxnSpPr>
          <p:nvPr/>
        </p:nvCxnSpPr>
        <p:spPr>
          <a:xfrm>
            <a:off x="4143169" y="2222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99" name="직선 연결선 2198">
            <a:extLst>
              <a:ext uri="{FF2B5EF4-FFF2-40B4-BE49-F238E27FC236}">
                <a16:creationId xmlns:a16="http://schemas.microsoft.com/office/drawing/2014/main" id="{306C0412-6F15-38C3-948A-3EC17E346577}"/>
              </a:ext>
            </a:extLst>
          </p:cNvPr>
          <p:cNvCxnSpPr>
            <a:cxnSpLocks/>
          </p:cNvCxnSpPr>
          <p:nvPr/>
        </p:nvCxnSpPr>
        <p:spPr>
          <a:xfrm>
            <a:off x="4143169" y="2286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00" name="직선 연결선 2199">
            <a:extLst>
              <a:ext uri="{FF2B5EF4-FFF2-40B4-BE49-F238E27FC236}">
                <a16:creationId xmlns:a16="http://schemas.microsoft.com/office/drawing/2014/main" id="{C528F8FC-2E74-DC9F-449F-FC6C41AB5FA1}"/>
              </a:ext>
            </a:extLst>
          </p:cNvPr>
          <p:cNvCxnSpPr>
            <a:cxnSpLocks/>
          </p:cNvCxnSpPr>
          <p:nvPr/>
        </p:nvCxnSpPr>
        <p:spPr>
          <a:xfrm>
            <a:off x="4143169" y="2349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01" name="직선 연결선 2200">
            <a:extLst>
              <a:ext uri="{FF2B5EF4-FFF2-40B4-BE49-F238E27FC236}">
                <a16:creationId xmlns:a16="http://schemas.microsoft.com/office/drawing/2014/main" id="{1CB44E62-2389-83FD-01FA-66452DEBBC3B}"/>
              </a:ext>
            </a:extLst>
          </p:cNvPr>
          <p:cNvCxnSpPr>
            <a:cxnSpLocks/>
          </p:cNvCxnSpPr>
          <p:nvPr/>
        </p:nvCxnSpPr>
        <p:spPr>
          <a:xfrm>
            <a:off x="4143169" y="2413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02" name="직선 연결선 2201">
            <a:extLst>
              <a:ext uri="{FF2B5EF4-FFF2-40B4-BE49-F238E27FC236}">
                <a16:creationId xmlns:a16="http://schemas.microsoft.com/office/drawing/2014/main" id="{2E7849CA-625E-61E1-EA20-4918DFA08A5B}"/>
              </a:ext>
            </a:extLst>
          </p:cNvPr>
          <p:cNvCxnSpPr>
            <a:cxnSpLocks/>
          </p:cNvCxnSpPr>
          <p:nvPr/>
        </p:nvCxnSpPr>
        <p:spPr>
          <a:xfrm>
            <a:off x="4143169" y="2476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03" name="직선 연결선 2202">
            <a:extLst>
              <a:ext uri="{FF2B5EF4-FFF2-40B4-BE49-F238E27FC236}">
                <a16:creationId xmlns:a16="http://schemas.microsoft.com/office/drawing/2014/main" id="{4A6EEFD8-E4FC-C136-80D2-CE2344687FC5}"/>
              </a:ext>
            </a:extLst>
          </p:cNvPr>
          <p:cNvCxnSpPr>
            <a:cxnSpLocks/>
          </p:cNvCxnSpPr>
          <p:nvPr/>
        </p:nvCxnSpPr>
        <p:spPr>
          <a:xfrm>
            <a:off x="4143169" y="2540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04" name="직선 연결선 2203">
            <a:extLst>
              <a:ext uri="{FF2B5EF4-FFF2-40B4-BE49-F238E27FC236}">
                <a16:creationId xmlns:a16="http://schemas.microsoft.com/office/drawing/2014/main" id="{ADC70070-3A61-663B-3D76-6F12E17F9CCB}"/>
              </a:ext>
            </a:extLst>
          </p:cNvPr>
          <p:cNvCxnSpPr>
            <a:cxnSpLocks/>
          </p:cNvCxnSpPr>
          <p:nvPr/>
        </p:nvCxnSpPr>
        <p:spPr>
          <a:xfrm>
            <a:off x="4143169" y="2603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05" name="직선 연결선 2204">
            <a:extLst>
              <a:ext uri="{FF2B5EF4-FFF2-40B4-BE49-F238E27FC236}">
                <a16:creationId xmlns:a16="http://schemas.microsoft.com/office/drawing/2014/main" id="{6290F779-ABCA-70C8-3CC0-C409866C0F4A}"/>
              </a:ext>
            </a:extLst>
          </p:cNvPr>
          <p:cNvCxnSpPr>
            <a:cxnSpLocks/>
          </p:cNvCxnSpPr>
          <p:nvPr/>
        </p:nvCxnSpPr>
        <p:spPr>
          <a:xfrm>
            <a:off x="4143169" y="2667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06" name="직선 연결선 2205">
            <a:extLst>
              <a:ext uri="{FF2B5EF4-FFF2-40B4-BE49-F238E27FC236}">
                <a16:creationId xmlns:a16="http://schemas.microsoft.com/office/drawing/2014/main" id="{CBA25CB7-1BF7-ABC6-8802-67C2475CE48B}"/>
              </a:ext>
            </a:extLst>
          </p:cNvPr>
          <p:cNvCxnSpPr>
            <a:cxnSpLocks/>
          </p:cNvCxnSpPr>
          <p:nvPr/>
        </p:nvCxnSpPr>
        <p:spPr>
          <a:xfrm>
            <a:off x="4143169" y="2730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07" name="직선 연결선 2206">
            <a:extLst>
              <a:ext uri="{FF2B5EF4-FFF2-40B4-BE49-F238E27FC236}">
                <a16:creationId xmlns:a16="http://schemas.microsoft.com/office/drawing/2014/main" id="{8AEE9EEA-0794-E977-CE79-46B210177793}"/>
              </a:ext>
            </a:extLst>
          </p:cNvPr>
          <p:cNvCxnSpPr>
            <a:cxnSpLocks/>
          </p:cNvCxnSpPr>
          <p:nvPr/>
        </p:nvCxnSpPr>
        <p:spPr>
          <a:xfrm>
            <a:off x="4143169" y="2794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08" name="직선 연결선 2207">
            <a:extLst>
              <a:ext uri="{FF2B5EF4-FFF2-40B4-BE49-F238E27FC236}">
                <a16:creationId xmlns:a16="http://schemas.microsoft.com/office/drawing/2014/main" id="{18172639-36C7-CCDF-8076-176D7E6E5FF1}"/>
              </a:ext>
            </a:extLst>
          </p:cNvPr>
          <p:cNvCxnSpPr>
            <a:cxnSpLocks/>
          </p:cNvCxnSpPr>
          <p:nvPr/>
        </p:nvCxnSpPr>
        <p:spPr>
          <a:xfrm>
            <a:off x="4143169" y="2857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09" name="직선 연결선 2208">
            <a:extLst>
              <a:ext uri="{FF2B5EF4-FFF2-40B4-BE49-F238E27FC236}">
                <a16:creationId xmlns:a16="http://schemas.microsoft.com/office/drawing/2014/main" id="{9099D4F8-987A-7A82-BA76-01DC16FDF0A8}"/>
              </a:ext>
            </a:extLst>
          </p:cNvPr>
          <p:cNvCxnSpPr>
            <a:cxnSpLocks/>
          </p:cNvCxnSpPr>
          <p:nvPr/>
        </p:nvCxnSpPr>
        <p:spPr>
          <a:xfrm>
            <a:off x="4143169" y="2921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10" name="직선 연결선 2209">
            <a:extLst>
              <a:ext uri="{FF2B5EF4-FFF2-40B4-BE49-F238E27FC236}">
                <a16:creationId xmlns:a16="http://schemas.microsoft.com/office/drawing/2014/main" id="{140F7E86-3C26-D967-D9DA-8E00CE077902}"/>
              </a:ext>
            </a:extLst>
          </p:cNvPr>
          <p:cNvCxnSpPr>
            <a:cxnSpLocks/>
          </p:cNvCxnSpPr>
          <p:nvPr/>
        </p:nvCxnSpPr>
        <p:spPr>
          <a:xfrm>
            <a:off x="4143169" y="2984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11" name="직선 연결선 2210">
            <a:extLst>
              <a:ext uri="{FF2B5EF4-FFF2-40B4-BE49-F238E27FC236}">
                <a16:creationId xmlns:a16="http://schemas.microsoft.com/office/drawing/2014/main" id="{A3831E03-9DA8-4529-2278-5903AA160DCB}"/>
              </a:ext>
            </a:extLst>
          </p:cNvPr>
          <p:cNvCxnSpPr>
            <a:cxnSpLocks/>
          </p:cNvCxnSpPr>
          <p:nvPr/>
        </p:nvCxnSpPr>
        <p:spPr>
          <a:xfrm>
            <a:off x="4143169" y="3048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12" name="직선 연결선 2211">
            <a:extLst>
              <a:ext uri="{FF2B5EF4-FFF2-40B4-BE49-F238E27FC236}">
                <a16:creationId xmlns:a16="http://schemas.microsoft.com/office/drawing/2014/main" id="{FBEF573B-2CCF-671B-7509-A791C5AEED45}"/>
              </a:ext>
            </a:extLst>
          </p:cNvPr>
          <p:cNvCxnSpPr>
            <a:cxnSpLocks/>
          </p:cNvCxnSpPr>
          <p:nvPr/>
        </p:nvCxnSpPr>
        <p:spPr>
          <a:xfrm>
            <a:off x="4143169" y="3111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13" name="직선 연결선 2212">
            <a:extLst>
              <a:ext uri="{FF2B5EF4-FFF2-40B4-BE49-F238E27FC236}">
                <a16:creationId xmlns:a16="http://schemas.microsoft.com/office/drawing/2014/main" id="{1FAE6DBA-AE29-6BEC-6525-D9DE0E5DA621}"/>
              </a:ext>
            </a:extLst>
          </p:cNvPr>
          <p:cNvCxnSpPr>
            <a:cxnSpLocks/>
          </p:cNvCxnSpPr>
          <p:nvPr/>
        </p:nvCxnSpPr>
        <p:spPr>
          <a:xfrm>
            <a:off x="4143169" y="3175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14" name="직선 연결선 2213">
            <a:extLst>
              <a:ext uri="{FF2B5EF4-FFF2-40B4-BE49-F238E27FC236}">
                <a16:creationId xmlns:a16="http://schemas.microsoft.com/office/drawing/2014/main" id="{93219D87-88CD-AF01-4C5B-9D6E2AEC9FC8}"/>
              </a:ext>
            </a:extLst>
          </p:cNvPr>
          <p:cNvCxnSpPr>
            <a:cxnSpLocks/>
          </p:cNvCxnSpPr>
          <p:nvPr/>
        </p:nvCxnSpPr>
        <p:spPr>
          <a:xfrm>
            <a:off x="4143169" y="3238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15" name="직선 연결선 2214">
            <a:extLst>
              <a:ext uri="{FF2B5EF4-FFF2-40B4-BE49-F238E27FC236}">
                <a16:creationId xmlns:a16="http://schemas.microsoft.com/office/drawing/2014/main" id="{A4D2D68B-7981-3843-7D57-07866A246E03}"/>
              </a:ext>
            </a:extLst>
          </p:cNvPr>
          <p:cNvCxnSpPr>
            <a:cxnSpLocks/>
          </p:cNvCxnSpPr>
          <p:nvPr/>
        </p:nvCxnSpPr>
        <p:spPr>
          <a:xfrm>
            <a:off x="4143169" y="3302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16" name="직선 연결선 2215">
            <a:extLst>
              <a:ext uri="{FF2B5EF4-FFF2-40B4-BE49-F238E27FC236}">
                <a16:creationId xmlns:a16="http://schemas.microsoft.com/office/drawing/2014/main" id="{9A8AEB4A-7872-F5F1-8EC6-7C65F67E1142}"/>
              </a:ext>
            </a:extLst>
          </p:cNvPr>
          <p:cNvCxnSpPr>
            <a:cxnSpLocks/>
          </p:cNvCxnSpPr>
          <p:nvPr/>
        </p:nvCxnSpPr>
        <p:spPr>
          <a:xfrm>
            <a:off x="4143169" y="3365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17" name="직선 연결선 2216">
            <a:extLst>
              <a:ext uri="{FF2B5EF4-FFF2-40B4-BE49-F238E27FC236}">
                <a16:creationId xmlns:a16="http://schemas.microsoft.com/office/drawing/2014/main" id="{B8A1C6D4-67DB-D3C3-2AD8-2B442153A348}"/>
              </a:ext>
            </a:extLst>
          </p:cNvPr>
          <p:cNvCxnSpPr>
            <a:cxnSpLocks/>
          </p:cNvCxnSpPr>
          <p:nvPr/>
        </p:nvCxnSpPr>
        <p:spPr>
          <a:xfrm>
            <a:off x="4143169" y="3429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18" name="직선 연결선 2217">
            <a:extLst>
              <a:ext uri="{FF2B5EF4-FFF2-40B4-BE49-F238E27FC236}">
                <a16:creationId xmlns:a16="http://schemas.microsoft.com/office/drawing/2014/main" id="{BBCD95D5-390A-20C1-7FC8-93D15A3B0F64}"/>
              </a:ext>
            </a:extLst>
          </p:cNvPr>
          <p:cNvCxnSpPr>
            <a:cxnSpLocks/>
          </p:cNvCxnSpPr>
          <p:nvPr/>
        </p:nvCxnSpPr>
        <p:spPr>
          <a:xfrm>
            <a:off x="4143169" y="3492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19" name="직선 연결선 2218">
            <a:extLst>
              <a:ext uri="{FF2B5EF4-FFF2-40B4-BE49-F238E27FC236}">
                <a16:creationId xmlns:a16="http://schemas.microsoft.com/office/drawing/2014/main" id="{C4174F79-EEF2-83F6-D8E0-657A0E700E3E}"/>
              </a:ext>
            </a:extLst>
          </p:cNvPr>
          <p:cNvCxnSpPr>
            <a:cxnSpLocks/>
          </p:cNvCxnSpPr>
          <p:nvPr/>
        </p:nvCxnSpPr>
        <p:spPr>
          <a:xfrm>
            <a:off x="4143169" y="3556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20" name="직선 연결선 2219">
            <a:extLst>
              <a:ext uri="{FF2B5EF4-FFF2-40B4-BE49-F238E27FC236}">
                <a16:creationId xmlns:a16="http://schemas.microsoft.com/office/drawing/2014/main" id="{0A63596B-C2C9-2821-CBA6-8F5E523390D7}"/>
              </a:ext>
            </a:extLst>
          </p:cNvPr>
          <p:cNvCxnSpPr>
            <a:cxnSpLocks/>
          </p:cNvCxnSpPr>
          <p:nvPr/>
        </p:nvCxnSpPr>
        <p:spPr>
          <a:xfrm>
            <a:off x="4143169" y="3619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21" name="직선 연결선 2220">
            <a:extLst>
              <a:ext uri="{FF2B5EF4-FFF2-40B4-BE49-F238E27FC236}">
                <a16:creationId xmlns:a16="http://schemas.microsoft.com/office/drawing/2014/main" id="{DEB5ABCD-7FC9-9A21-1445-6B56C26AC24B}"/>
              </a:ext>
            </a:extLst>
          </p:cNvPr>
          <p:cNvCxnSpPr>
            <a:cxnSpLocks/>
          </p:cNvCxnSpPr>
          <p:nvPr/>
        </p:nvCxnSpPr>
        <p:spPr>
          <a:xfrm>
            <a:off x="4143169" y="3683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22" name="직선 연결선 2221">
            <a:extLst>
              <a:ext uri="{FF2B5EF4-FFF2-40B4-BE49-F238E27FC236}">
                <a16:creationId xmlns:a16="http://schemas.microsoft.com/office/drawing/2014/main" id="{584F96CB-B0EB-1277-6004-4348C18BB618}"/>
              </a:ext>
            </a:extLst>
          </p:cNvPr>
          <p:cNvCxnSpPr>
            <a:cxnSpLocks/>
          </p:cNvCxnSpPr>
          <p:nvPr/>
        </p:nvCxnSpPr>
        <p:spPr>
          <a:xfrm>
            <a:off x="4143169" y="3746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23" name="직선 연결선 2222">
            <a:extLst>
              <a:ext uri="{FF2B5EF4-FFF2-40B4-BE49-F238E27FC236}">
                <a16:creationId xmlns:a16="http://schemas.microsoft.com/office/drawing/2014/main" id="{CA442549-8A95-8D32-1E61-3D7E6DA2987E}"/>
              </a:ext>
            </a:extLst>
          </p:cNvPr>
          <p:cNvCxnSpPr>
            <a:cxnSpLocks/>
          </p:cNvCxnSpPr>
          <p:nvPr/>
        </p:nvCxnSpPr>
        <p:spPr>
          <a:xfrm>
            <a:off x="4143169" y="3810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24" name="직선 연결선 2223">
            <a:extLst>
              <a:ext uri="{FF2B5EF4-FFF2-40B4-BE49-F238E27FC236}">
                <a16:creationId xmlns:a16="http://schemas.microsoft.com/office/drawing/2014/main" id="{93BF25E1-1211-8BFC-65D7-F868FAB01A0E}"/>
              </a:ext>
            </a:extLst>
          </p:cNvPr>
          <p:cNvCxnSpPr>
            <a:cxnSpLocks/>
          </p:cNvCxnSpPr>
          <p:nvPr/>
        </p:nvCxnSpPr>
        <p:spPr>
          <a:xfrm>
            <a:off x="4143169" y="3873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25" name="직선 연결선 2224">
            <a:extLst>
              <a:ext uri="{FF2B5EF4-FFF2-40B4-BE49-F238E27FC236}">
                <a16:creationId xmlns:a16="http://schemas.microsoft.com/office/drawing/2014/main" id="{08C4F224-C232-2FF2-45A5-D1EF6DA5E286}"/>
              </a:ext>
            </a:extLst>
          </p:cNvPr>
          <p:cNvCxnSpPr>
            <a:cxnSpLocks/>
          </p:cNvCxnSpPr>
          <p:nvPr/>
        </p:nvCxnSpPr>
        <p:spPr>
          <a:xfrm>
            <a:off x="4143169" y="3937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26" name="직선 연결선 2225">
            <a:extLst>
              <a:ext uri="{FF2B5EF4-FFF2-40B4-BE49-F238E27FC236}">
                <a16:creationId xmlns:a16="http://schemas.microsoft.com/office/drawing/2014/main" id="{FEECDE7D-A9DD-57BF-E3F5-A35FE892DF37}"/>
              </a:ext>
            </a:extLst>
          </p:cNvPr>
          <p:cNvCxnSpPr>
            <a:cxnSpLocks/>
          </p:cNvCxnSpPr>
          <p:nvPr/>
        </p:nvCxnSpPr>
        <p:spPr>
          <a:xfrm>
            <a:off x="4143169" y="4000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27" name="직선 연결선 2226">
            <a:extLst>
              <a:ext uri="{FF2B5EF4-FFF2-40B4-BE49-F238E27FC236}">
                <a16:creationId xmlns:a16="http://schemas.microsoft.com/office/drawing/2014/main" id="{4AAEB648-83C5-8D27-1676-34ADA5B6DF4D}"/>
              </a:ext>
            </a:extLst>
          </p:cNvPr>
          <p:cNvCxnSpPr>
            <a:cxnSpLocks/>
          </p:cNvCxnSpPr>
          <p:nvPr/>
        </p:nvCxnSpPr>
        <p:spPr>
          <a:xfrm>
            <a:off x="4143169" y="4064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28" name="직선 연결선 2227">
            <a:extLst>
              <a:ext uri="{FF2B5EF4-FFF2-40B4-BE49-F238E27FC236}">
                <a16:creationId xmlns:a16="http://schemas.microsoft.com/office/drawing/2014/main" id="{C9409541-3886-2AAE-58BF-63E3567ABE2D}"/>
              </a:ext>
            </a:extLst>
          </p:cNvPr>
          <p:cNvCxnSpPr>
            <a:cxnSpLocks/>
          </p:cNvCxnSpPr>
          <p:nvPr/>
        </p:nvCxnSpPr>
        <p:spPr>
          <a:xfrm>
            <a:off x="4143169" y="4127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29" name="직선 연결선 2228">
            <a:extLst>
              <a:ext uri="{FF2B5EF4-FFF2-40B4-BE49-F238E27FC236}">
                <a16:creationId xmlns:a16="http://schemas.microsoft.com/office/drawing/2014/main" id="{B88CEFB0-EEEE-AD90-77FE-B0F88282DF19}"/>
              </a:ext>
            </a:extLst>
          </p:cNvPr>
          <p:cNvCxnSpPr>
            <a:cxnSpLocks/>
          </p:cNvCxnSpPr>
          <p:nvPr/>
        </p:nvCxnSpPr>
        <p:spPr>
          <a:xfrm>
            <a:off x="4143169" y="4191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30" name="직선 연결선 2229">
            <a:extLst>
              <a:ext uri="{FF2B5EF4-FFF2-40B4-BE49-F238E27FC236}">
                <a16:creationId xmlns:a16="http://schemas.microsoft.com/office/drawing/2014/main" id="{13610BDA-3F52-3335-9B43-6FD5A8FEC2BE}"/>
              </a:ext>
            </a:extLst>
          </p:cNvPr>
          <p:cNvCxnSpPr>
            <a:cxnSpLocks/>
          </p:cNvCxnSpPr>
          <p:nvPr/>
        </p:nvCxnSpPr>
        <p:spPr>
          <a:xfrm>
            <a:off x="4143169" y="4254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31" name="직선 연결선 2230">
            <a:extLst>
              <a:ext uri="{FF2B5EF4-FFF2-40B4-BE49-F238E27FC236}">
                <a16:creationId xmlns:a16="http://schemas.microsoft.com/office/drawing/2014/main" id="{82DC8DAF-982D-3AFD-62AE-6E9095471E83}"/>
              </a:ext>
            </a:extLst>
          </p:cNvPr>
          <p:cNvCxnSpPr>
            <a:cxnSpLocks/>
          </p:cNvCxnSpPr>
          <p:nvPr/>
        </p:nvCxnSpPr>
        <p:spPr>
          <a:xfrm>
            <a:off x="4143169" y="4318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32" name="직선 연결선 2231">
            <a:extLst>
              <a:ext uri="{FF2B5EF4-FFF2-40B4-BE49-F238E27FC236}">
                <a16:creationId xmlns:a16="http://schemas.microsoft.com/office/drawing/2014/main" id="{F4FC03DF-8AAF-7CBB-B019-E2C7644E3685}"/>
              </a:ext>
            </a:extLst>
          </p:cNvPr>
          <p:cNvCxnSpPr>
            <a:cxnSpLocks/>
          </p:cNvCxnSpPr>
          <p:nvPr/>
        </p:nvCxnSpPr>
        <p:spPr>
          <a:xfrm>
            <a:off x="4143169" y="4381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33" name="직선 연결선 2232">
            <a:extLst>
              <a:ext uri="{FF2B5EF4-FFF2-40B4-BE49-F238E27FC236}">
                <a16:creationId xmlns:a16="http://schemas.microsoft.com/office/drawing/2014/main" id="{94A5CFAC-9EDD-6B43-73ED-DE5E4B6260FF}"/>
              </a:ext>
            </a:extLst>
          </p:cNvPr>
          <p:cNvCxnSpPr>
            <a:cxnSpLocks/>
          </p:cNvCxnSpPr>
          <p:nvPr/>
        </p:nvCxnSpPr>
        <p:spPr>
          <a:xfrm>
            <a:off x="4143169" y="4445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34" name="직선 연결선 2233">
            <a:extLst>
              <a:ext uri="{FF2B5EF4-FFF2-40B4-BE49-F238E27FC236}">
                <a16:creationId xmlns:a16="http://schemas.microsoft.com/office/drawing/2014/main" id="{653601CE-C407-B590-99E1-BCAA4E0F9445}"/>
              </a:ext>
            </a:extLst>
          </p:cNvPr>
          <p:cNvCxnSpPr>
            <a:cxnSpLocks/>
          </p:cNvCxnSpPr>
          <p:nvPr/>
        </p:nvCxnSpPr>
        <p:spPr>
          <a:xfrm>
            <a:off x="4143169" y="4508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35" name="직선 연결선 2234">
            <a:extLst>
              <a:ext uri="{FF2B5EF4-FFF2-40B4-BE49-F238E27FC236}">
                <a16:creationId xmlns:a16="http://schemas.microsoft.com/office/drawing/2014/main" id="{AA6806EA-37C7-E772-86DE-48D9E740B42A}"/>
              </a:ext>
            </a:extLst>
          </p:cNvPr>
          <p:cNvCxnSpPr>
            <a:cxnSpLocks/>
          </p:cNvCxnSpPr>
          <p:nvPr/>
        </p:nvCxnSpPr>
        <p:spPr>
          <a:xfrm>
            <a:off x="4143169" y="4572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36" name="직선 연결선 2235">
            <a:extLst>
              <a:ext uri="{FF2B5EF4-FFF2-40B4-BE49-F238E27FC236}">
                <a16:creationId xmlns:a16="http://schemas.microsoft.com/office/drawing/2014/main" id="{BA2B7A19-0F96-2250-F4D9-E0BB144A70E7}"/>
              </a:ext>
            </a:extLst>
          </p:cNvPr>
          <p:cNvCxnSpPr>
            <a:cxnSpLocks/>
          </p:cNvCxnSpPr>
          <p:nvPr/>
        </p:nvCxnSpPr>
        <p:spPr>
          <a:xfrm>
            <a:off x="4143169" y="4635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37" name="직선 연결선 2236">
            <a:extLst>
              <a:ext uri="{FF2B5EF4-FFF2-40B4-BE49-F238E27FC236}">
                <a16:creationId xmlns:a16="http://schemas.microsoft.com/office/drawing/2014/main" id="{DC88A3FF-B3AE-AB69-FB4E-69278B031C8B}"/>
              </a:ext>
            </a:extLst>
          </p:cNvPr>
          <p:cNvCxnSpPr>
            <a:cxnSpLocks/>
          </p:cNvCxnSpPr>
          <p:nvPr/>
        </p:nvCxnSpPr>
        <p:spPr>
          <a:xfrm>
            <a:off x="4143169" y="4699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38" name="직선 연결선 2237">
            <a:extLst>
              <a:ext uri="{FF2B5EF4-FFF2-40B4-BE49-F238E27FC236}">
                <a16:creationId xmlns:a16="http://schemas.microsoft.com/office/drawing/2014/main" id="{7B17C63D-B3A7-F7FD-98FC-7AC2172C4758}"/>
              </a:ext>
            </a:extLst>
          </p:cNvPr>
          <p:cNvCxnSpPr>
            <a:cxnSpLocks/>
          </p:cNvCxnSpPr>
          <p:nvPr/>
        </p:nvCxnSpPr>
        <p:spPr>
          <a:xfrm>
            <a:off x="4143169" y="4762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39" name="직선 연결선 2238">
            <a:extLst>
              <a:ext uri="{FF2B5EF4-FFF2-40B4-BE49-F238E27FC236}">
                <a16:creationId xmlns:a16="http://schemas.microsoft.com/office/drawing/2014/main" id="{9DF4B1AE-1140-34EF-E0D1-81519E078163}"/>
              </a:ext>
            </a:extLst>
          </p:cNvPr>
          <p:cNvCxnSpPr>
            <a:cxnSpLocks/>
          </p:cNvCxnSpPr>
          <p:nvPr/>
        </p:nvCxnSpPr>
        <p:spPr>
          <a:xfrm>
            <a:off x="4143169" y="4826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0" name="직선 연결선 2239">
            <a:extLst>
              <a:ext uri="{FF2B5EF4-FFF2-40B4-BE49-F238E27FC236}">
                <a16:creationId xmlns:a16="http://schemas.microsoft.com/office/drawing/2014/main" id="{20608826-1517-ED0E-8749-B9C2766FDD7C}"/>
              </a:ext>
            </a:extLst>
          </p:cNvPr>
          <p:cNvCxnSpPr>
            <a:cxnSpLocks/>
          </p:cNvCxnSpPr>
          <p:nvPr/>
        </p:nvCxnSpPr>
        <p:spPr>
          <a:xfrm>
            <a:off x="4143169" y="4889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1" name="직선 연결선 2240">
            <a:extLst>
              <a:ext uri="{FF2B5EF4-FFF2-40B4-BE49-F238E27FC236}">
                <a16:creationId xmlns:a16="http://schemas.microsoft.com/office/drawing/2014/main" id="{188C6B37-76DA-5A68-E2E9-9C26C681179C}"/>
              </a:ext>
            </a:extLst>
          </p:cNvPr>
          <p:cNvCxnSpPr>
            <a:cxnSpLocks/>
          </p:cNvCxnSpPr>
          <p:nvPr/>
        </p:nvCxnSpPr>
        <p:spPr>
          <a:xfrm>
            <a:off x="4143169" y="4953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2" name="직선 연결선 2241">
            <a:extLst>
              <a:ext uri="{FF2B5EF4-FFF2-40B4-BE49-F238E27FC236}">
                <a16:creationId xmlns:a16="http://schemas.microsoft.com/office/drawing/2014/main" id="{C32530D5-7D0A-25E7-8E04-E23B80793990}"/>
              </a:ext>
            </a:extLst>
          </p:cNvPr>
          <p:cNvCxnSpPr>
            <a:cxnSpLocks/>
          </p:cNvCxnSpPr>
          <p:nvPr/>
        </p:nvCxnSpPr>
        <p:spPr>
          <a:xfrm>
            <a:off x="4143169" y="5016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3" name="직선 연결선 2242">
            <a:extLst>
              <a:ext uri="{FF2B5EF4-FFF2-40B4-BE49-F238E27FC236}">
                <a16:creationId xmlns:a16="http://schemas.microsoft.com/office/drawing/2014/main" id="{7C458673-1EA8-244E-8F2E-8E8110269A54}"/>
              </a:ext>
            </a:extLst>
          </p:cNvPr>
          <p:cNvCxnSpPr>
            <a:cxnSpLocks/>
          </p:cNvCxnSpPr>
          <p:nvPr/>
        </p:nvCxnSpPr>
        <p:spPr>
          <a:xfrm>
            <a:off x="4143169" y="5080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4" name="직선 연결선 2243">
            <a:extLst>
              <a:ext uri="{FF2B5EF4-FFF2-40B4-BE49-F238E27FC236}">
                <a16:creationId xmlns:a16="http://schemas.microsoft.com/office/drawing/2014/main" id="{9D5239F2-3300-E5D4-2FA0-BA24575DF30A}"/>
              </a:ext>
            </a:extLst>
          </p:cNvPr>
          <p:cNvCxnSpPr>
            <a:cxnSpLocks/>
          </p:cNvCxnSpPr>
          <p:nvPr/>
        </p:nvCxnSpPr>
        <p:spPr>
          <a:xfrm>
            <a:off x="4143169" y="5143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5" name="직선 연결선 2244">
            <a:extLst>
              <a:ext uri="{FF2B5EF4-FFF2-40B4-BE49-F238E27FC236}">
                <a16:creationId xmlns:a16="http://schemas.microsoft.com/office/drawing/2014/main" id="{A19FE834-AD22-5EBB-BE83-FCA307AB8075}"/>
              </a:ext>
            </a:extLst>
          </p:cNvPr>
          <p:cNvCxnSpPr>
            <a:cxnSpLocks/>
          </p:cNvCxnSpPr>
          <p:nvPr/>
        </p:nvCxnSpPr>
        <p:spPr>
          <a:xfrm>
            <a:off x="4143169" y="5207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6" name="직선 연결선 2245">
            <a:extLst>
              <a:ext uri="{FF2B5EF4-FFF2-40B4-BE49-F238E27FC236}">
                <a16:creationId xmlns:a16="http://schemas.microsoft.com/office/drawing/2014/main" id="{3DCF2FF5-7805-B425-7788-14E034C2BBF6}"/>
              </a:ext>
            </a:extLst>
          </p:cNvPr>
          <p:cNvCxnSpPr>
            <a:cxnSpLocks/>
          </p:cNvCxnSpPr>
          <p:nvPr/>
        </p:nvCxnSpPr>
        <p:spPr>
          <a:xfrm>
            <a:off x="4143169" y="5270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7" name="직선 연결선 2246">
            <a:extLst>
              <a:ext uri="{FF2B5EF4-FFF2-40B4-BE49-F238E27FC236}">
                <a16:creationId xmlns:a16="http://schemas.microsoft.com/office/drawing/2014/main" id="{645A7178-655B-68B3-23F0-B0388A46D3BB}"/>
              </a:ext>
            </a:extLst>
          </p:cNvPr>
          <p:cNvCxnSpPr>
            <a:cxnSpLocks/>
          </p:cNvCxnSpPr>
          <p:nvPr/>
        </p:nvCxnSpPr>
        <p:spPr>
          <a:xfrm>
            <a:off x="4143169" y="5334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8" name="직선 연결선 2247">
            <a:extLst>
              <a:ext uri="{FF2B5EF4-FFF2-40B4-BE49-F238E27FC236}">
                <a16:creationId xmlns:a16="http://schemas.microsoft.com/office/drawing/2014/main" id="{ABCBE2B5-BBDA-915E-D95E-A9CF69869A33}"/>
              </a:ext>
            </a:extLst>
          </p:cNvPr>
          <p:cNvCxnSpPr>
            <a:cxnSpLocks/>
          </p:cNvCxnSpPr>
          <p:nvPr/>
        </p:nvCxnSpPr>
        <p:spPr>
          <a:xfrm>
            <a:off x="4143169" y="5397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9" name="직선 연결선 2248">
            <a:extLst>
              <a:ext uri="{FF2B5EF4-FFF2-40B4-BE49-F238E27FC236}">
                <a16:creationId xmlns:a16="http://schemas.microsoft.com/office/drawing/2014/main" id="{10B8BD98-69BD-740A-952A-44E237761726}"/>
              </a:ext>
            </a:extLst>
          </p:cNvPr>
          <p:cNvCxnSpPr>
            <a:cxnSpLocks/>
          </p:cNvCxnSpPr>
          <p:nvPr/>
        </p:nvCxnSpPr>
        <p:spPr>
          <a:xfrm>
            <a:off x="6435519" y="54038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1" name="직선 연결선 2250">
            <a:extLst>
              <a:ext uri="{FF2B5EF4-FFF2-40B4-BE49-F238E27FC236}">
                <a16:creationId xmlns:a16="http://schemas.microsoft.com/office/drawing/2014/main" id="{8FC4749A-BFBC-8B24-E7EA-714362D2953A}"/>
              </a:ext>
            </a:extLst>
          </p:cNvPr>
          <p:cNvCxnSpPr>
            <a:cxnSpLocks/>
          </p:cNvCxnSpPr>
          <p:nvPr/>
        </p:nvCxnSpPr>
        <p:spPr>
          <a:xfrm>
            <a:off x="424180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3" name="직선 연결선 2252">
            <a:extLst>
              <a:ext uri="{FF2B5EF4-FFF2-40B4-BE49-F238E27FC236}">
                <a16:creationId xmlns:a16="http://schemas.microsoft.com/office/drawing/2014/main" id="{C1E4E809-3331-FC04-B600-0FFA036AC2B4}"/>
              </a:ext>
            </a:extLst>
          </p:cNvPr>
          <p:cNvCxnSpPr>
            <a:cxnSpLocks/>
          </p:cNvCxnSpPr>
          <p:nvPr/>
        </p:nvCxnSpPr>
        <p:spPr>
          <a:xfrm>
            <a:off x="431165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4" name="직선 연결선 2253">
            <a:extLst>
              <a:ext uri="{FF2B5EF4-FFF2-40B4-BE49-F238E27FC236}">
                <a16:creationId xmlns:a16="http://schemas.microsoft.com/office/drawing/2014/main" id="{A173C237-4E79-DD25-FBFB-539DA3770F96}"/>
              </a:ext>
            </a:extLst>
          </p:cNvPr>
          <p:cNvCxnSpPr>
            <a:cxnSpLocks/>
          </p:cNvCxnSpPr>
          <p:nvPr/>
        </p:nvCxnSpPr>
        <p:spPr>
          <a:xfrm>
            <a:off x="438150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5" name="직선 연결선 2254">
            <a:extLst>
              <a:ext uri="{FF2B5EF4-FFF2-40B4-BE49-F238E27FC236}">
                <a16:creationId xmlns:a16="http://schemas.microsoft.com/office/drawing/2014/main" id="{50609538-297C-FE71-C96E-181B471E7566}"/>
              </a:ext>
            </a:extLst>
          </p:cNvPr>
          <p:cNvCxnSpPr>
            <a:cxnSpLocks/>
          </p:cNvCxnSpPr>
          <p:nvPr/>
        </p:nvCxnSpPr>
        <p:spPr>
          <a:xfrm>
            <a:off x="445135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6" name="직선 연결선 2255">
            <a:extLst>
              <a:ext uri="{FF2B5EF4-FFF2-40B4-BE49-F238E27FC236}">
                <a16:creationId xmlns:a16="http://schemas.microsoft.com/office/drawing/2014/main" id="{D09A897F-DE0F-5EEF-0DD8-3CEF569D1255}"/>
              </a:ext>
            </a:extLst>
          </p:cNvPr>
          <p:cNvCxnSpPr>
            <a:cxnSpLocks/>
          </p:cNvCxnSpPr>
          <p:nvPr/>
        </p:nvCxnSpPr>
        <p:spPr>
          <a:xfrm>
            <a:off x="452120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7" name="직선 연결선 2256">
            <a:extLst>
              <a:ext uri="{FF2B5EF4-FFF2-40B4-BE49-F238E27FC236}">
                <a16:creationId xmlns:a16="http://schemas.microsoft.com/office/drawing/2014/main" id="{5393DC0D-FE3C-AEBF-1DAF-0E14C250EE4E}"/>
              </a:ext>
            </a:extLst>
          </p:cNvPr>
          <p:cNvCxnSpPr>
            <a:cxnSpLocks/>
          </p:cNvCxnSpPr>
          <p:nvPr/>
        </p:nvCxnSpPr>
        <p:spPr>
          <a:xfrm>
            <a:off x="459105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8" name="직선 연결선 2257">
            <a:extLst>
              <a:ext uri="{FF2B5EF4-FFF2-40B4-BE49-F238E27FC236}">
                <a16:creationId xmlns:a16="http://schemas.microsoft.com/office/drawing/2014/main" id="{CA038584-1F15-5254-52D1-8E44698A8B2A}"/>
              </a:ext>
            </a:extLst>
          </p:cNvPr>
          <p:cNvCxnSpPr>
            <a:cxnSpLocks/>
          </p:cNvCxnSpPr>
          <p:nvPr/>
        </p:nvCxnSpPr>
        <p:spPr>
          <a:xfrm>
            <a:off x="466090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9" name="직선 연결선 2258">
            <a:extLst>
              <a:ext uri="{FF2B5EF4-FFF2-40B4-BE49-F238E27FC236}">
                <a16:creationId xmlns:a16="http://schemas.microsoft.com/office/drawing/2014/main" id="{30B394E5-1887-160E-F345-FCEEBE13D014}"/>
              </a:ext>
            </a:extLst>
          </p:cNvPr>
          <p:cNvCxnSpPr>
            <a:cxnSpLocks/>
          </p:cNvCxnSpPr>
          <p:nvPr/>
        </p:nvCxnSpPr>
        <p:spPr>
          <a:xfrm>
            <a:off x="473075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60" name="직선 연결선 2259">
            <a:extLst>
              <a:ext uri="{FF2B5EF4-FFF2-40B4-BE49-F238E27FC236}">
                <a16:creationId xmlns:a16="http://schemas.microsoft.com/office/drawing/2014/main" id="{D3BFF920-1DEB-E6EA-C097-963221969005}"/>
              </a:ext>
            </a:extLst>
          </p:cNvPr>
          <p:cNvCxnSpPr>
            <a:cxnSpLocks/>
          </p:cNvCxnSpPr>
          <p:nvPr/>
        </p:nvCxnSpPr>
        <p:spPr>
          <a:xfrm>
            <a:off x="480060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61" name="직선 연결선 2260">
            <a:extLst>
              <a:ext uri="{FF2B5EF4-FFF2-40B4-BE49-F238E27FC236}">
                <a16:creationId xmlns:a16="http://schemas.microsoft.com/office/drawing/2014/main" id="{BB23FB4F-18C2-C42E-F77E-A954DEDDC25F}"/>
              </a:ext>
            </a:extLst>
          </p:cNvPr>
          <p:cNvCxnSpPr>
            <a:cxnSpLocks/>
          </p:cNvCxnSpPr>
          <p:nvPr/>
        </p:nvCxnSpPr>
        <p:spPr>
          <a:xfrm>
            <a:off x="487045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62" name="직선 연결선 2261">
            <a:extLst>
              <a:ext uri="{FF2B5EF4-FFF2-40B4-BE49-F238E27FC236}">
                <a16:creationId xmlns:a16="http://schemas.microsoft.com/office/drawing/2014/main" id="{54ABA588-1E87-47D6-3207-80E67AE4F715}"/>
              </a:ext>
            </a:extLst>
          </p:cNvPr>
          <p:cNvCxnSpPr>
            <a:cxnSpLocks/>
          </p:cNvCxnSpPr>
          <p:nvPr/>
        </p:nvCxnSpPr>
        <p:spPr>
          <a:xfrm>
            <a:off x="494030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63" name="직선 연결선 2262">
            <a:extLst>
              <a:ext uri="{FF2B5EF4-FFF2-40B4-BE49-F238E27FC236}">
                <a16:creationId xmlns:a16="http://schemas.microsoft.com/office/drawing/2014/main" id="{74E54C56-1930-5416-3DE3-79D383172641}"/>
              </a:ext>
            </a:extLst>
          </p:cNvPr>
          <p:cNvCxnSpPr>
            <a:cxnSpLocks/>
          </p:cNvCxnSpPr>
          <p:nvPr/>
        </p:nvCxnSpPr>
        <p:spPr>
          <a:xfrm>
            <a:off x="501015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64" name="직선 연결선 2263">
            <a:extLst>
              <a:ext uri="{FF2B5EF4-FFF2-40B4-BE49-F238E27FC236}">
                <a16:creationId xmlns:a16="http://schemas.microsoft.com/office/drawing/2014/main" id="{B14E8614-2E95-E986-6091-07546B18DC4C}"/>
              </a:ext>
            </a:extLst>
          </p:cNvPr>
          <p:cNvCxnSpPr>
            <a:cxnSpLocks/>
          </p:cNvCxnSpPr>
          <p:nvPr/>
        </p:nvCxnSpPr>
        <p:spPr>
          <a:xfrm>
            <a:off x="508000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65" name="직선 연결선 2264">
            <a:extLst>
              <a:ext uri="{FF2B5EF4-FFF2-40B4-BE49-F238E27FC236}">
                <a16:creationId xmlns:a16="http://schemas.microsoft.com/office/drawing/2014/main" id="{73D96FC6-6FC0-CE0F-C357-BD78BFC5A0A9}"/>
              </a:ext>
            </a:extLst>
          </p:cNvPr>
          <p:cNvCxnSpPr>
            <a:cxnSpLocks/>
          </p:cNvCxnSpPr>
          <p:nvPr/>
        </p:nvCxnSpPr>
        <p:spPr>
          <a:xfrm>
            <a:off x="514985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66" name="직선 연결선 2265">
            <a:extLst>
              <a:ext uri="{FF2B5EF4-FFF2-40B4-BE49-F238E27FC236}">
                <a16:creationId xmlns:a16="http://schemas.microsoft.com/office/drawing/2014/main" id="{33810BA4-5B4B-F226-818A-898B3E9BC7E1}"/>
              </a:ext>
            </a:extLst>
          </p:cNvPr>
          <p:cNvCxnSpPr>
            <a:cxnSpLocks/>
          </p:cNvCxnSpPr>
          <p:nvPr/>
        </p:nvCxnSpPr>
        <p:spPr>
          <a:xfrm>
            <a:off x="521970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67" name="직선 연결선 2266">
            <a:extLst>
              <a:ext uri="{FF2B5EF4-FFF2-40B4-BE49-F238E27FC236}">
                <a16:creationId xmlns:a16="http://schemas.microsoft.com/office/drawing/2014/main" id="{B56FE9B3-4F1E-2860-974C-EC1B8AAB9C6C}"/>
              </a:ext>
            </a:extLst>
          </p:cNvPr>
          <p:cNvCxnSpPr>
            <a:cxnSpLocks/>
          </p:cNvCxnSpPr>
          <p:nvPr/>
        </p:nvCxnSpPr>
        <p:spPr>
          <a:xfrm>
            <a:off x="528955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68" name="직선 연결선 2267">
            <a:extLst>
              <a:ext uri="{FF2B5EF4-FFF2-40B4-BE49-F238E27FC236}">
                <a16:creationId xmlns:a16="http://schemas.microsoft.com/office/drawing/2014/main" id="{DF98017A-37CA-EEC8-BEB1-19A1C254DB49}"/>
              </a:ext>
            </a:extLst>
          </p:cNvPr>
          <p:cNvCxnSpPr>
            <a:cxnSpLocks/>
          </p:cNvCxnSpPr>
          <p:nvPr/>
        </p:nvCxnSpPr>
        <p:spPr>
          <a:xfrm>
            <a:off x="535940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69" name="직선 연결선 2268">
            <a:extLst>
              <a:ext uri="{FF2B5EF4-FFF2-40B4-BE49-F238E27FC236}">
                <a16:creationId xmlns:a16="http://schemas.microsoft.com/office/drawing/2014/main" id="{F4AD5A34-4A6C-995A-A041-6441D758BF44}"/>
              </a:ext>
            </a:extLst>
          </p:cNvPr>
          <p:cNvCxnSpPr>
            <a:cxnSpLocks/>
          </p:cNvCxnSpPr>
          <p:nvPr/>
        </p:nvCxnSpPr>
        <p:spPr>
          <a:xfrm>
            <a:off x="542925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70" name="직선 연결선 2269">
            <a:extLst>
              <a:ext uri="{FF2B5EF4-FFF2-40B4-BE49-F238E27FC236}">
                <a16:creationId xmlns:a16="http://schemas.microsoft.com/office/drawing/2014/main" id="{66748E0E-F94B-9BEE-5EFC-556ECD83187C}"/>
              </a:ext>
            </a:extLst>
          </p:cNvPr>
          <p:cNvCxnSpPr>
            <a:cxnSpLocks/>
          </p:cNvCxnSpPr>
          <p:nvPr/>
        </p:nvCxnSpPr>
        <p:spPr>
          <a:xfrm>
            <a:off x="549910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71" name="직선 연결선 2270">
            <a:extLst>
              <a:ext uri="{FF2B5EF4-FFF2-40B4-BE49-F238E27FC236}">
                <a16:creationId xmlns:a16="http://schemas.microsoft.com/office/drawing/2014/main" id="{B8302F1E-A9B9-43DF-380B-D9F542A83F48}"/>
              </a:ext>
            </a:extLst>
          </p:cNvPr>
          <p:cNvCxnSpPr>
            <a:cxnSpLocks/>
          </p:cNvCxnSpPr>
          <p:nvPr/>
        </p:nvCxnSpPr>
        <p:spPr>
          <a:xfrm>
            <a:off x="556895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72" name="직선 연결선 2271">
            <a:extLst>
              <a:ext uri="{FF2B5EF4-FFF2-40B4-BE49-F238E27FC236}">
                <a16:creationId xmlns:a16="http://schemas.microsoft.com/office/drawing/2014/main" id="{04E24A12-676B-996B-5B05-D5E70969BE7B}"/>
              </a:ext>
            </a:extLst>
          </p:cNvPr>
          <p:cNvCxnSpPr>
            <a:cxnSpLocks/>
          </p:cNvCxnSpPr>
          <p:nvPr/>
        </p:nvCxnSpPr>
        <p:spPr>
          <a:xfrm>
            <a:off x="563880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73" name="직선 연결선 2272">
            <a:extLst>
              <a:ext uri="{FF2B5EF4-FFF2-40B4-BE49-F238E27FC236}">
                <a16:creationId xmlns:a16="http://schemas.microsoft.com/office/drawing/2014/main" id="{5129E220-5B40-DC14-AFD1-D7B95815C430}"/>
              </a:ext>
            </a:extLst>
          </p:cNvPr>
          <p:cNvCxnSpPr>
            <a:cxnSpLocks/>
          </p:cNvCxnSpPr>
          <p:nvPr/>
        </p:nvCxnSpPr>
        <p:spPr>
          <a:xfrm>
            <a:off x="570865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74" name="직선 연결선 2273">
            <a:extLst>
              <a:ext uri="{FF2B5EF4-FFF2-40B4-BE49-F238E27FC236}">
                <a16:creationId xmlns:a16="http://schemas.microsoft.com/office/drawing/2014/main" id="{9824D1E6-94CE-5F60-1317-A67372C62B29}"/>
              </a:ext>
            </a:extLst>
          </p:cNvPr>
          <p:cNvCxnSpPr>
            <a:cxnSpLocks/>
          </p:cNvCxnSpPr>
          <p:nvPr/>
        </p:nvCxnSpPr>
        <p:spPr>
          <a:xfrm>
            <a:off x="577850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75" name="직선 연결선 2274">
            <a:extLst>
              <a:ext uri="{FF2B5EF4-FFF2-40B4-BE49-F238E27FC236}">
                <a16:creationId xmlns:a16="http://schemas.microsoft.com/office/drawing/2014/main" id="{AB778C7C-E53D-70CE-2CB6-FD4D8AD8E8F2}"/>
              </a:ext>
            </a:extLst>
          </p:cNvPr>
          <p:cNvCxnSpPr>
            <a:cxnSpLocks/>
          </p:cNvCxnSpPr>
          <p:nvPr/>
        </p:nvCxnSpPr>
        <p:spPr>
          <a:xfrm>
            <a:off x="584835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76" name="직선 연결선 2275">
            <a:extLst>
              <a:ext uri="{FF2B5EF4-FFF2-40B4-BE49-F238E27FC236}">
                <a16:creationId xmlns:a16="http://schemas.microsoft.com/office/drawing/2014/main" id="{DCE85CE7-C72B-300E-6EA0-78298F494B19}"/>
              </a:ext>
            </a:extLst>
          </p:cNvPr>
          <p:cNvCxnSpPr>
            <a:cxnSpLocks/>
          </p:cNvCxnSpPr>
          <p:nvPr/>
        </p:nvCxnSpPr>
        <p:spPr>
          <a:xfrm>
            <a:off x="591820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77" name="직선 연결선 2276">
            <a:extLst>
              <a:ext uri="{FF2B5EF4-FFF2-40B4-BE49-F238E27FC236}">
                <a16:creationId xmlns:a16="http://schemas.microsoft.com/office/drawing/2014/main" id="{C0E5463F-D3BA-9DDF-3F39-F429B36ABCB6}"/>
              </a:ext>
            </a:extLst>
          </p:cNvPr>
          <p:cNvCxnSpPr>
            <a:cxnSpLocks/>
          </p:cNvCxnSpPr>
          <p:nvPr/>
        </p:nvCxnSpPr>
        <p:spPr>
          <a:xfrm>
            <a:off x="598805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78" name="직선 연결선 2277">
            <a:extLst>
              <a:ext uri="{FF2B5EF4-FFF2-40B4-BE49-F238E27FC236}">
                <a16:creationId xmlns:a16="http://schemas.microsoft.com/office/drawing/2014/main" id="{C778DE05-FA9E-D6DA-C1A4-A405467BFA23}"/>
              </a:ext>
            </a:extLst>
          </p:cNvPr>
          <p:cNvCxnSpPr>
            <a:cxnSpLocks/>
          </p:cNvCxnSpPr>
          <p:nvPr/>
        </p:nvCxnSpPr>
        <p:spPr>
          <a:xfrm>
            <a:off x="605790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79" name="직선 연결선 2278">
            <a:extLst>
              <a:ext uri="{FF2B5EF4-FFF2-40B4-BE49-F238E27FC236}">
                <a16:creationId xmlns:a16="http://schemas.microsoft.com/office/drawing/2014/main" id="{1B2B7565-D170-6018-3306-4A33DB511C29}"/>
              </a:ext>
            </a:extLst>
          </p:cNvPr>
          <p:cNvCxnSpPr>
            <a:cxnSpLocks/>
          </p:cNvCxnSpPr>
          <p:nvPr/>
        </p:nvCxnSpPr>
        <p:spPr>
          <a:xfrm>
            <a:off x="612775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0" name="직선 연결선 2279">
            <a:extLst>
              <a:ext uri="{FF2B5EF4-FFF2-40B4-BE49-F238E27FC236}">
                <a16:creationId xmlns:a16="http://schemas.microsoft.com/office/drawing/2014/main" id="{C5540FF7-ADA2-75E3-C6D8-F7A2ABCCDF1D}"/>
              </a:ext>
            </a:extLst>
          </p:cNvPr>
          <p:cNvCxnSpPr>
            <a:cxnSpLocks/>
          </p:cNvCxnSpPr>
          <p:nvPr/>
        </p:nvCxnSpPr>
        <p:spPr>
          <a:xfrm>
            <a:off x="619760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1" name="직선 연결선 2280">
            <a:extLst>
              <a:ext uri="{FF2B5EF4-FFF2-40B4-BE49-F238E27FC236}">
                <a16:creationId xmlns:a16="http://schemas.microsoft.com/office/drawing/2014/main" id="{A9A57C65-9CA0-835C-495B-0636302D627F}"/>
              </a:ext>
            </a:extLst>
          </p:cNvPr>
          <p:cNvCxnSpPr>
            <a:cxnSpLocks/>
          </p:cNvCxnSpPr>
          <p:nvPr/>
        </p:nvCxnSpPr>
        <p:spPr>
          <a:xfrm>
            <a:off x="626745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2" name="직선 연결선 2281">
            <a:extLst>
              <a:ext uri="{FF2B5EF4-FFF2-40B4-BE49-F238E27FC236}">
                <a16:creationId xmlns:a16="http://schemas.microsoft.com/office/drawing/2014/main" id="{FA0D3E91-4495-EF29-A0D6-72832A0BC9AA}"/>
              </a:ext>
            </a:extLst>
          </p:cNvPr>
          <p:cNvCxnSpPr>
            <a:cxnSpLocks/>
          </p:cNvCxnSpPr>
          <p:nvPr/>
        </p:nvCxnSpPr>
        <p:spPr>
          <a:xfrm>
            <a:off x="633730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3" name="직선 연결선 2282">
            <a:extLst>
              <a:ext uri="{FF2B5EF4-FFF2-40B4-BE49-F238E27FC236}">
                <a16:creationId xmlns:a16="http://schemas.microsoft.com/office/drawing/2014/main" id="{7BD162A9-E4BA-9E24-E0EC-5CD29F6ECA57}"/>
              </a:ext>
            </a:extLst>
          </p:cNvPr>
          <p:cNvCxnSpPr>
            <a:cxnSpLocks/>
          </p:cNvCxnSpPr>
          <p:nvPr/>
        </p:nvCxnSpPr>
        <p:spPr>
          <a:xfrm>
            <a:off x="640715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4" name="직선 연결선 2283">
            <a:extLst>
              <a:ext uri="{FF2B5EF4-FFF2-40B4-BE49-F238E27FC236}">
                <a16:creationId xmlns:a16="http://schemas.microsoft.com/office/drawing/2014/main" id="{0C0C6D6C-7AB7-23D0-762D-F11A432DA0FA}"/>
              </a:ext>
            </a:extLst>
          </p:cNvPr>
          <p:cNvCxnSpPr>
            <a:cxnSpLocks/>
          </p:cNvCxnSpPr>
          <p:nvPr/>
        </p:nvCxnSpPr>
        <p:spPr>
          <a:xfrm>
            <a:off x="424180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5" name="직선 연결선 2284">
            <a:extLst>
              <a:ext uri="{FF2B5EF4-FFF2-40B4-BE49-F238E27FC236}">
                <a16:creationId xmlns:a16="http://schemas.microsoft.com/office/drawing/2014/main" id="{BF8A4618-13C9-DF99-3E9A-3542A636C2D1}"/>
              </a:ext>
            </a:extLst>
          </p:cNvPr>
          <p:cNvCxnSpPr>
            <a:cxnSpLocks/>
          </p:cNvCxnSpPr>
          <p:nvPr/>
        </p:nvCxnSpPr>
        <p:spPr>
          <a:xfrm>
            <a:off x="431165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6" name="직선 연결선 2285">
            <a:extLst>
              <a:ext uri="{FF2B5EF4-FFF2-40B4-BE49-F238E27FC236}">
                <a16:creationId xmlns:a16="http://schemas.microsoft.com/office/drawing/2014/main" id="{6AD390E9-F376-43F6-3E97-AABA1CBF26B6}"/>
              </a:ext>
            </a:extLst>
          </p:cNvPr>
          <p:cNvCxnSpPr>
            <a:cxnSpLocks/>
          </p:cNvCxnSpPr>
          <p:nvPr/>
        </p:nvCxnSpPr>
        <p:spPr>
          <a:xfrm>
            <a:off x="438150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7" name="직선 연결선 2286">
            <a:extLst>
              <a:ext uri="{FF2B5EF4-FFF2-40B4-BE49-F238E27FC236}">
                <a16:creationId xmlns:a16="http://schemas.microsoft.com/office/drawing/2014/main" id="{8DEE7B63-BC94-3548-EE94-5AB794EABB35}"/>
              </a:ext>
            </a:extLst>
          </p:cNvPr>
          <p:cNvCxnSpPr>
            <a:cxnSpLocks/>
          </p:cNvCxnSpPr>
          <p:nvPr/>
        </p:nvCxnSpPr>
        <p:spPr>
          <a:xfrm>
            <a:off x="445135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8" name="직선 연결선 2287">
            <a:extLst>
              <a:ext uri="{FF2B5EF4-FFF2-40B4-BE49-F238E27FC236}">
                <a16:creationId xmlns:a16="http://schemas.microsoft.com/office/drawing/2014/main" id="{276BE0A7-19B3-240E-B618-7E34598055D2}"/>
              </a:ext>
            </a:extLst>
          </p:cNvPr>
          <p:cNvCxnSpPr>
            <a:cxnSpLocks/>
          </p:cNvCxnSpPr>
          <p:nvPr/>
        </p:nvCxnSpPr>
        <p:spPr>
          <a:xfrm>
            <a:off x="452120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9" name="직선 연결선 2288">
            <a:extLst>
              <a:ext uri="{FF2B5EF4-FFF2-40B4-BE49-F238E27FC236}">
                <a16:creationId xmlns:a16="http://schemas.microsoft.com/office/drawing/2014/main" id="{9CE4AD98-21AF-65E4-E70D-421632AB2CF0}"/>
              </a:ext>
            </a:extLst>
          </p:cNvPr>
          <p:cNvCxnSpPr>
            <a:cxnSpLocks/>
          </p:cNvCxnSpPr>
          <p:nvPr/>
        </p:nvCxnSpPr>
        <p:spPr>
          <a:xfrm>
            <a:off x="459105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0" name="직선 연결선 2289">
            <a:extLst>
              <a:ext uri="{FF2B5EF4-FFF2-40B4-BE49-F238E27FC236}">
                <a16:creationId xmlns:a16="http://schemas.microsoft.com/office/drawing/2014/main" id="{FC3E2AC2-9F9D-81A0-F4A9-26F667D91B9F}"/>
              </a:ext>
            </a:extLst>
          </p:cNvPr>
          <p:cNvCxnSpPr>
            <a:cxnSpLocks/>
          </p:cNvCxnSpPr>
          <p:nvPr/>
        </p:nvCxnSpPr>
        <p:spPr>
          <a:xfrm>
            <a:off x="466090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1" name="직선 연결선 2290">
            <a:extLst>
              <a:ext uri="{FF2B5EF4-FFF2-40B4-BE49-F238E27FC236}">
                <a16:creationId xmlns:a16="http://schemas.microsoft.com/office/drawing/2014/main" id="{F4F930CA-C029-A1C7-A1D7-55D8B4AF9D0A}"/>
              </a:ext>
            </a:extLst>
          </p:cNvPr>
          <p:cNvCxnSpPr>
            <a:cxnSpLocks/>
          </p:cNvCxnSpPr>
          <p:nvPr/>
        </p:nvCxnSpPr>
        <p:spPr>
          <a:xfrm>
            <a:off x="473075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2" name="직선 연결선 2291">
            <a:extLst>
              <a:ext uri="{FF2B5EF4-FFF2-40B4-BE49-F238E27FC236}">
                <a16:creationId xmlns:a16="http://schemas.microsoft.com/office/drawing/2014/main" id="{4794BCCF-D5C3-1F35-6461-705669D8EE0B}"/>
              </a:ext>
            </a:extLst>
          </p:cNvPr>
          <p:cNvCxnSpPr>
            <a:cxnSpLocks/>
          </p:cNvCxnSpPr>
          <p:nvPr/>
        </p:nvCxnSpPr>
        <p:spPr>
          <a:xfrm>
            <a:off x="480060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3" name="직선 연결선 2292">
            <a:extLst>
              <a:ext uri="{FF2B5EF4-FFF2-40B4-BE49-F238E27FC236}">
                <a16:creationId xmlns:a16="http://schemas.microsoft.com/office/drawing/2014/main" id="{F02812B2-BF56-C43F-6AAE-223B31CADB77}"/>
              </a:ext>
            </a:extLst>
          </p:cNvPr>
          <p:cNvCxnSpPr>
            <a:cxnSpLocks/>
          </p:cNvCxnSpPr>
          <p:nvPr/>
        </p:nvCxnSpPr>
        <p:spPr>
          <a:xfrm>
            <a:off x="487045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4" name="직선 연결선 2293">
            <a:extLst>
              <a:ext uri="{FF2B5EF4-FFF2-40B4-BE49-F238E27FC236}">
                <a16:creationId xmlns:a16="http://schemas.microsoft.com/office/drawing/2014/main" id="{ED88E5A1-726C-F6DF-8EA7-221F22A21C0A}"/>
              </a:ext>
            </a:extLst>
          </p:cNvPr>
          <p:cNvCxnSpPr>
            <a:cxnSpLocks/>
          </p:cNvCxnSpPr>
          <p:nvPr/>
        </p:nvCxnSpPr>
        <p:spPr>
          <a:xfrm>
            <a:off x="494030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5" name="직선 연결선 2294">
            <a:extLst>
              <a:ext uri="{FF2B5EF4-FFF2-40B4-BE49-F238E27FC236}">
                <a16:creationId xmlns:a16="http://schemas.microsoft.com/office/drawing/2014/main" id="{7B9E89DA-08D9-03AD-AE1F-8E8A4ADC5C72}"/>
              </a:ext>
            </a:extLst>
          </p:cNvPr>
          <p:cNvCxnSpPr>
            <a:cxnSpLocks/>
          </p:cNvCxnSpPr>
          <p:nvPr/>
        </p:nvCxnSpPr>
        <p:spPr>
          <a:xfrm>
            <a:off x="501015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6" name="직선 연결선 2295">
            <a:extLst>
              <a:ext uri="{FF2B5EF4-FFF2-40B4-BE49-F238E27FC236}">
                <a16:creationId xmlns:a16="http://schemas.microsoft.com/office/drawing/2014/main" id="{F677D1C8-FAEA-5CFE-F844-731D111DB896}"/>
              </a:ext>
            </a:extLst>
          </p:cNvPr>
          <p:cNvCxnSpPr>
            <a:cxnSpLocks/>
          </p:cNvCxnSpPr>
          <p:nvPr/>
        </p:nvCxnSpPr>
        <p:spPr>
          <a:xfrm>
            <a:off x="508000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7" name="직선 연결선 2296">
            <a:extLst>
              <a:ext uri="{FF2B5EF4-FFF2-40B4-BE49-F238E27FC236}">
                <a16:creationId xmlns:a16="http://schemas.microsoft.com/office/drawing/2014/main" id="{FEBE9144-9CB6-CDE2-7FA6-3945642B598A}"/>
              </a:ext>
            </a:extLst>
          </p:cNvPr>
          <p:cNvCxnSpPr>
            <a:cxnSpLocks/>
          </p:cNvCxnSpPr>
          <p:nvPr/>
        </p:nvCxnSpPr>
        <p:spPr>
          <a:xfrm>
            <a:off x="514985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8" name="직선 연결선 2297">
            <a:extLst>
              <a:ext uri="{FF2B5EF4-FFF2-40B4-BE49-F238E27FC236}">
                <a16:creationId xmlns:a16="http://schemas.microsoft.com/office/drawing/2014/main" id="{C0012B21-DD64-3474-27DB-44C2F357D7E7}"/>
              </a:ext>
            </a:extLst>
          </p:cNvPr>
          <p:cNvCxnSpPr>
            <a:cxnSpLocks/>
          </p:cNvCxnSpPr>
          <p:nvPr/>
        </p:nvCxnSpPr>
        <p:spPr>
          <a:xfrm>
            <a:off x="521970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9" name="직선 연결선 2298">
            <a:extLst>
              <a:ext uri="{FF2B5EF4-FFF2-40B4-BE49-F238E27FC236}">
                <a16:creationId xmlns:a16="http://schemas.microsoft.com/office/drawing/2014/main" id="{7811F71D-236E-D80E-525B-64ADFF35C0C8}"/>
              </a:ext>
            </a:extLst>
          </p:cNvPr>
          <p:cNvCxnSpPr>
            <a:cxnSpLocks/>
          </p:cNvCxnSpPr>
          <p:nvPr/>
        </p:nvCxnSpPr>
        <p:spPr>
          <a:xfrm>
            <a:off x="528955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00" name="직선 연결선 2299">
            <a:extLst>
              <a:ext uri="{FF2B5EF4-FFF2-40B4-BE49-F238E27FC236}">
                <a16:creationId xmlns:a16="http://schemas.microsoft.com/office/drawing/2014/main" id="{B0271F1D-E0BA-B5E5-E5C3-C1EE724DDF76}"/>
              </a:ext>
            </a:extLst>
          </p:cNvPr>
          <p:cNvCxnSpPr>
            <a:cxnSpLocks/>
          </p:cNvCxnSpPr>
          <p:nvPr/>
        </p:nvCxnSpPr>
        <p:spPr>
          <a:xfrm>
            <a:off x="535940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01" name="직선 연결선 2300">
            <a:extLst>
              <a:ext uri="{FF2B5EF4-FFF2-40B4-BE49-F238E27FC236}">
                <a16:creationId xmlns:a16="http://schemas.microsoft.com/office/drawing/2014/main" id="{52ECE8FF-FA4A-A173-D62C-B91A53A022D8}"/>
              </a:ext>
            </a:extLst>
          </p:cNvPr>
          <p:cNvCxnSpPr>
            <a:cxnSpLocks/>
          </p:cNvCxnSpPr>
          <p:nvPr/>
        </p:nvCxnSpPr>
        <p:spPr>
          <a:xfrm>
            <a:off x="542925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02" name="직선 연결선 2301">
            <a:extLst>
              <a:ext uri="{FF2B5EF4-FFF2-40B4-BE49-F238E27FC236}">
                <a16:creationId xmlns:a16="http://schemas.microsoft.com/office/drawing/2014/main" id="{30A5B8D8-3011-ED3B-7A13-7A1ACDF89517}"/>
              </a:ext>
            </a:extLst>
          </p:cNvPr>
          <p:cNvCxnSpPr>
            <a:cxnSpLocks/>
          </p:cNvCxnSpPr>
          <p:nvPr/>
        </p:nvCxnSpPr>
        <p:spPr>
          <a:xfrm>
            <a:off x="549910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03" name="직선 연결선 2302">
            <a:extLst>
              <a:ext uri="{FF2B5EF4-FFF2-40B4-BE49-F238E27FC236}">
                <a16:creationId xmlns:a16="http://schemas.microsoft.com/office/drawing/2014/main" id="{A627FC6A-807A-8068-FCFE-14A4EAF18FA1}"/>
              </a:ext>
            </a:extLst>
          </p:cNvPr>
          <p:cNvCxnSpPr>
            <a:cxnSpLocks/>
          </p:cNvCxnSpPr>
          <p:nvPr/>
        </p:nvCxnSpPr>
        <p:spPr>
          <a:xfrm>
            <a:off x="556895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04" name="직선 연결선 2303">
            <a:extLst>
              <a:ext uri="{FF2B5EF4-FFF2-40B4-BE49-F238E27FC236}">
                <a16:creationId xmlns:a16="http://schemas.microsoft.com/office/drawing/2014/main" id="{FAC4A711-AEDE-E8CA-9F2C-B7FA26893690}"/>
              </a:ext>
            </a:extLst>
          </p:cNvPr>
          <p:cNvCxnSpPr>
            <a:cxnSpLocks/>
          </p:cNvCxnSpPr>
          <p:nvPr/>
        </p:nvCxnSpPr>
        <p:spPr>
          <a:xfrm>
            <a:off x="563880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05" name="직선 연결선 2304">
            <a:extLst>
              <a:ext uri="{FF2B5EF4-FFF2-40B4-BE49-F238E27FC236}">
                <a16:creationId xmlns:a16="http://schemas.microsoft.com/office/drawing/2014/main" id="{84CFD9B4-82F3-56B1-66DB-2EF1F6A6C69A}"/>
              </a:ext>
            </a:extLst>
          </p:cNvPr>
          <p:cNvCxnSpPr>
            <a:cxnSpLocks/>
          </p:cNvCxnSpPr>
          <p:nvPr/>
        </p:nvCxnSpPr>
        <p:spPr>
          <a:xfrm>
            <a:off x="570865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06" name="직선 연결선 2305">
            <a:extLst>
              <a:ext uri="{FF2B5EF4-FFF2-40B4-BE49-F238E27FC236}">
                <a16:creationId xmlns:a16="http://schemas.microsoft.com/office/drawing/2014/main" id="{6367A760-5C94-4509-F2DF-B02C41D65206}"/>
              </a:ext>
            </a:extLst>
          </p:cNvPr>
          <p:cNvCxnSpPr>
            <a:cxnSpLocks/>
          </p:cNvCxnSpPr>
          <p:nvPr/>
        </p:nvCxnSpPr>
        <p:spPr>
          <a:xfrm>
            <a:off x="577850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07" name="직선 연결선 2306">
            <a:extLst>
              <a:ext uri="{FF2B5EF4-FFF2-40B4-BE49-F238E27FC236}">
                <a16:creationId xmlns:a16="http://schemas.microsoft.com/office/drawing/2014/main" id="{3B748145-5F04-E95D-5DC6-5FEF7723E882}"/>
              </a:ext>
            </a:extLst>
          </p:cNvPr>
          <p:cNvCxnSpPr>
            <a:cxnSpLocks/>
          </p:cNvCxnSpPr>
          <p:nvPr/>
        </p:nvCxnSpPr>
        <p:spPr>
          <a:xfrm>
            <a:off x="584835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08" name="직선 연결선 2307">
            <a:extLst>
              <a:ext uri="{FF2B5EF4-FFF2-40B4-BE49-F238E27FC236}">
                <a16:creationId xmlns:a16="http://schemas.microsoft.com/office/drawing/2014/main" id="{FFDE864D-BFDC-6BAC-2083-176C9838CAA3}"/>
              </a:ext>
            </a:extLst>
          </p:cNvPr>
          <p:cNvCxnSpPr>
            <a:cxnSpLocks/>
          </p:cNvCxnSpPr>
          <p:nvPr/>
        </p:nvCxnSpPr>
        <p:spPr>
          <a:xfrm>
            <a:off x="591820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09" name="직선 연결선 2308">
            <a:extLst>
              <a:ext uri="{FF2B5EF4-FFF2-40B4-BE49-F238E27FC236}">
                <a16:creationId xmlns:a16="http://schemas.microsoft.com/office/drawing/2014/main" id="{39949478-5A5B-F06E-D9FC-5A4D3B4787DB}"/>
              </a:ext>
            </a:extLst>
          </p:cNvPr>
          <p:cNvCxnSpPr>
            <a:cxnSpLocks/>
          </p:cNvCxnSpPr>
          <p:nvPr/>
        </p:nvCxnSpPr>
        <p:spPr>
          <a:xfrm>
            <a:off x="598805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10" name="직선 연결선 2309">
            <a:extLst>
              <a:ext uri="{FF2B5EF4-FFF2-40B4-BE49-F238E27FC236}">
                <a16:creationId xmlns:a16="http://schemas.microsoft.com/office/drawing/2014/main" id="{B72B502E-861C-B480-E0E5-ED1366FBB8FF}"/>
              </a:ext>
            </a:extLst>
          </p:cNvPr>
          <p:cNvCxnSpPr>
            <a:cxnSpLocks/>
          </p:cNvCxnSpPr>
          <p:nvPr/>
        </p:nvCxnSpPr>
        <p:spPr>
          <a:xfrm>
            <a:off x="605790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11" name="직선 연결선 2310">
            <a:extLst>
              <a:ext uri="{FF2B5EF4-FFF2-40B4-BE49-F238E27FC236}">
                <a16:creationId xmlns:a16="http://schemas.microsoft.com/office/drawing/2014/main" id="{3FC5E617-D243-0362-0A4E-1730D2562C2E}"/>
              </a:ext>
            </a:extLst>
          </p:cNvPr>
          <p:cNvCxnSpPr>
            <a:cxnSpLocks/>
          </p:cNvCxnSpPr>
          <p:nvPr/>
        </p:nvCxnSpPr>
        <p:spPr>
          <a:xfrm>
            <a:off x="612775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12" name="직선 연결선 2311">
            <a:extLst>
              <a:ext uri="{FF2B5EF4-FFF2-40B4-BE49-F238E27FC236}">
                <a16:creationId xmlns:a16="http://schemas.microsoft.com/office/drawing/2014/main" id="{293B3059-1A78-9433-D1CB-21BECBDFA618}"/>
              </a:ext>
            </a:extLst>
          </p:cNvPr>
          <p:cNvCxnSpPr>
            <a:cxnSpLocks/>
          </p:cNvCxnSpPr>
          <p:nvPr/>
        </p:nvCxnSpPr>
        <p:spPr>
          <a:xfrm>
            <a:off x="619760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13" name="직선 연결선 2312">
            <a:extLst>
              <a:ext uri="{FF2B5EF4-FFF2-40B4-BE49-F238E27FC236}">
                <a16:creationId xmlns:a16="http://schemas.microsoft.com/office/drawing/2014/main" id="{FE47DAEF-52BD-6508-DB8B-04401BD79A83}"/>
              </a:ext>
            </a:extLst>
          </p:cNvPr>
          <p:cNvCxnSpPr>
            <a:cxnSpLocks/>
          </p:cNvCxnSpPr>
          <p:nvPr/>
        </p:nvCxnSpPr>
        <p:spPr>
          <a:xfrm>
            <a:off x="626745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14" name="직선 연결선 2313">
            <a:extLst>
              <a:ext uri="{FF2B5EF4-FFF2-40B4-BE49-F238E27FC236}">
                <a16:creationId xmlns:a16="http://schemas.microsoft.com/office/drawing/2014/main" id="{120909D6-A6AC-34A4-3975-57C9B4EF4D99}"/>
              </a:ext>
            </a:extLst>
          </p:cNvPr>
          <p:cNvCxnSpPr>
            <a:cxnSpLocks/>
          </p:cNvCxnSpPr>
          <p:nvPr/>
        </p:nvCxnSpPr>
        <p:spPr>
          <a:xfrm>
            <a:off x="633730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15" name="직선 연결선 2314">
            <a:extLst>
              <a:ext uri="{FF2B5EF4-FFF2-40B4-BE49-F238E27FC236}">
                <a16:creationId xmlns:a16="http://schemas.microsoft.com/office/drawing/2014/main" id="{F706515D-B2AC-C790-084D-971F4F6FF2F8}"/>
              </a:ext>
            </a:extLst>
          </p:cNvPr>
          <p:cNvCxnSpPr>
            <a:cxnSpLocks/>
          </p:cNvCxnSpPr>
          <p:nvPr/>
        </p:nvCxnSpPr>
        <p:spPr>
          <a:xfrm>
            <a:off x="640715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17" name="직선 연결선 2316">
            <a:extLst>
              <a:ext uri="{FF2B5EF4-FFF2-40B4-BE49-F238E27FC236}">
                <a16:creationId xmlns:a16="http://schemas.microsoft.com/office/drawing/2014/main" id="{7C7C57D7-3DB8-21FD-28AB-8375E3A61B10}"/>
              </a:ext>
            </a:extLst>
          </p:cNvPr>
          <p:cNvCxnSpPr>
            <a:cxnSpLocks/>
          </p:cNvCxnSpPr>
          <p:nvPr/>
        </p:nvCxnSpPr>
        <p:spPr>
          <a:xfrm>
            <a:off x="6435519" y="21717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18" name="직선 연결선 2317">
            <a:extLst>
              <a:ext uri="{FF2B5EF4-FFF2-40B4-BE49-F238E27FC236}">
                <a16:creationId xmlns:a16="http://schemas.microsoft.com/office/drawing/2014/main" id="{3366E328-383B-A808-7260-5D309F3A890A}"/>
              </a:ext>
            </a:extLst>
          </p:cNvPr>
          <p:cNvCxnSpPr>
            <a:cxnSpLocks/>
          </p:cNvCxnSpPr>
          <p:nvPr/>
        </p:nvCxnSpPr>
        <p:spPr>
          <a:xfrm>
            <a:off x="4143169" y="21717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19" name="순서도: 저장 데이터 2318">
            <a:extLst>
              <a:ext uri="{FF2B5EF4-FFF2-40B4-BE49-F238E27FC236}">
                <a16:creationId xmlns:a16="http://schemas.microsoft.com/office/drawing/2014/main" id="{6044D02C-72DC-D900-B0E4-797EE649F0E2}"/>
              </a:ext>
            </a:extLst>
          </p:cNvPr>
          <p:cNvSpPr/>
          <p:nvPr/>
        </p:nvSpPr>
        <p:spPr>
          <a:xfrm rot="18164828">
            <a:off x="5684032" y="2271260"/>
            <a:ext cx="217448" cy="213625"/>
          </a:xfrm>
          <a:prstGeom prst="flowChartOnlineStorage">
            <a:avLst/>
          </a:prstGeom>
          <a:noFill/>
          <a:ln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20" name="순서도: 저장 데이터 2319">
            <a:extLst>
              <a:ext uri="{FF2B5EF4-FFF2-40B4-BE49-F238E27FC236}">
                <a16:creationId xmlns:a16="http://schemas.microsoft.com/office/drawing/2014/main" id="{5ECD8404-0FDB-30F6-6A62-A6EEBE5A9C03}"/>
              </a:ext>
            </a:extLst>
          </p:cNvPr>
          <p:cNvSpPr/>
          <p:nvPr/>
        </p:nvSpPr>
        <p:spPr>
          <a:xfrm rot="18164828">
            <a:off x="5836432" y="2423660"/>
            <a:ext cx="217448" cy="213625"/>
          </a:xfrm>
          <a:prstGeom prst="flowChartOnlineStorage">
            <a:avLst/>
          </a:prstGeom>
          <a:noFill/>
          <a:ln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21" name="순서도: 저장 데이터 2320">
            <a:extLst>
              <a:ext uri="{FF2B5EF4-FFF2-40B4-BE49-F238E27FC236}">
                <a16:creationId xmlns:a16="http://schemas.microsoft.com/office/drawing/2014/main" id="{653CB31F-0490-5D49-227D-B1B4C63C0BF5}"/>
              </a:ext>
            </a:extLst>
          </p:cNvPr>
          <p:cNvSpPr/>
          <p:nvPr/>
        </p:nvSpPr>
        <p:spPr>
          <a:xfrm rot="18164828">
            <a:off x="5988832" y="2576060"/>
            <a:ext cx="217448" cy="213625"/>
          </a:xfrm>
          <a:prstGeom prst="flowChartOnlineStorage">
            <a:avLst/>
          </a:prstGeom>
          <a:noFill/>
          <a:ln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22" name="순서도: 저장 데이터 2321">
            <a:extLst>
              <a:ext uri="{FF2B5EF4-FFF2-40B4-BE49-F238E27FC236}">
                <a16:creationId xmlns:a16="http://schemas.microsoft.com/office/drawing/2014/main" id="{30C58BB9-92E5-4365-2D74-8C424A9BE394}"/>
              </a:ext>
            </a:extLst>
          </p:cNvPr>
          <p:cNvSpPr/>
          <p:nvPr/>
        </p:nvSpPr>
        <p:spPr>
          <a:xfrm rot="18164828">
            <a:off x="6141232" y="2728460"/>
            <a:ext cx="217448" cy="213625"/>
          </a:xfrm>
          <a:prstGeom prst="flowChartOnlineStorage">
            <a:avLst/>
          </a:prstGeom>
          <a:noFill/>
          <a:ln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23" name="순서도: 저장 데이터 2322">
            <a:extLst>
              <a:ext uri="{FF2B5EF4-FFF2-40B4-BE49-F238E27FC236}">
                <a16:creationId xmlns:a16="http://schemas.microsoft.com/office/drawing/2014/main" id="{08DBDC4E-84CE-AA34-ECE9-A5890E9C3B2C}"/>
              </a:ext>
            </a:extLst>
          </p:cNvPr>
          <p:cNvSpPr/>
          <p:nvPr/>
        </p:nvSpPr>
        <p:spPr>
          <a:xfrm rot="18164828">
            <a:off x="4309360" y="4655687"/>
            <a:ext cx="217448" cy="213625"/>
          </a:xfrm>
          <a:prstGeom prst="flowChartOnlineStorage">
            <a:avLst/>
          </a:prstGeom>
          <a:noFill/>
          <a:ln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24" name="순서도: 저장 데이터 2323">
            <a:extLst>
              <a:ext uri="{FF2B5EF4-FFF2-40B4-BE49-F238E27FC236}">
                <a16:creationId xmlns:a16="http://schemas.microsoft.com/office/drawing/2014/main" id="{D703ADF6-6C73-17DF-1D19-A50D5A0DE0D8}"/>
              </a:ext>
            </a:extLst>
          </p:cNvPr>
          <p:cNvSpPr/>
          <p:nvPr/>
        </p:nvSpPr>
        <p:spPr>
          <a:xfrm rot="18164828">
            <a:off x="4465874" y="4811266"/>
            <a:ext cx="217448" cy="213625"/>
          </a:xfrm>
          <a:prstGeom prst="flowChartOnlineStorage">
            <a:avLst/>
          </a:prstGeom>
          <a:noFill/>
          <a:ln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25" name="순서도: 저장 데이터 2324">
            <a:extLst>
              <a:ext uri="{FF2B5EF4-FFF2-40B4-BE49-F238E27FC236}">
                <a16:creationId xmlns:a16="http://schemas.microsoft.com/office/drawing/2014/main" id="{129FB97B-8B69-D847-21D3-B7F865F5F76C}"/>
              </a:ext>
            </a:extLst>
          </p:cNvPr>
          <p:cNvSpPr/>
          <p:nvPr/>
        </p:nvSpPr>
        <p:spPr>
          <a:xfrm rot="18164828">
            <a:off x="4618274" y="4963666"/>
            <a:ext cx="217448" cy="213625"/>
          </a:xfrm>
          <a:prstGeom prst="flowChartOnlineStorage">
            <a:avLst/>
          </a:prstGeom>
          <a:noFill/>
          <a:ln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26" name="순서도: 저장 데이터 2325">
            <a:extLst>
              <a:ext uri="{FF2B5EF4-FFF2-40B4-BE49-F238E27FC236}">
                <a16:creationId xmlns:a16="http://schemas.microsoft.com/office/drawing/2014/main" id="{ABE84DD4-BB99-A3B1-2A76-20961DDA0CEE}"/>
              </a:ext>
            </a:extLst>
          </p:cNvPr>
          <p:cNvSpPr/>
          <p:nvPr/>
        </p:nvSpPr>
        <p:spPr>
          <a:xfrm rot="18164828">
            <a:off x="4770674" y="5116066"/>
            <a:ext cx="217448" cy="213625"/>
          </a:xfrm>
          <a:prstGeom prst="flowChartOnlineStorage">
            <a:avLst/>
          </a:prstGeom>
          <a:noFill/>
          <a:ln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28" name="액자 2327">
            <a:extLst>
              <a:ext uri="{FF2B5EF4-FFF2-40B4-BE49-F238E27FC236}">
                <a16:creationId xmlns:a16="http://schemas.microsoft.com/office/drawing/2014/main" id="{38587624-7A7C-A2BC-D3F3-834BC908659F}"/>
              </a:ext>
            </a:extLst>
          </p:cNvPr>
          <p:cNvSpPr/>
          <p:nvPr/>
        </p:nvSpPr>
        <p:spPr>
          <a:xfrm>
            <a:off x="6750823" y="2009878"/>
            <a:ext cx="2489200" cy="3530600"/>
          </a:xfrm>
          <a:prstGeom prst="frame">
            <a:avLst>
              <a:gd name="adj1" fmla="val 1786"/>
            </a:avLst>
          </a:prstGeom>
          <a:noFill/>
          <a:ln>
            <a:solidFill>
              <a:srgbClr val="D377F0"/>
            </a:solidFill>
          </a:ln>
          <a:effectLst>
            <a:glow rad="254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29" name="원호 2328">
            <a:extLst>
              <a:ext uri="{FF2B5EF4-FFF2-40B4-BE49-F238E27FC236}">
                <a16:creationId xmlns:a16="http://schemas.microsoft.com/office/drawing/2014/main" id="{981E1070-C5B5-7513-7E63-0F9E639D4CC9}"/>
              </a:ext>
            </a:extLst>
          </p:cNvPr>
          <p:cNvSpPr/>
          <p:nvPr/>
        </p:nvSpPr>
        <p:spPr>
          <a:xfrm rot="5400000">
            <a:off x="6710709" y="1978870"/>
            <a:ext cx="638176" cy="614260"/>
          </a:xfrm>
          <a:prstGeom prst="arc">
            <a:avLst/>
          </a:prstGeom>
          <a:ln w="19050" cap="flat" cmpd="sng" algn="ctr">
            <a:solidFill>
              <a:srgbClr val="D377F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30" name="액자 2329">
            <a:extLst>
              <a:ext uri="{FF2B5EF4-FFF2-40B4-BE49-F238E27FC236}">
                <a16:creationId xmlns:a16="http://schemas.microsoft.com/office/drawing/2014/main" id="{7BFD61C1-40BA-D905-C98F-0F3C23008FA6}"/>
              </a:ext>
            </a:extLst>
          </p:cNvPr>
          <p:cNvSpPr/>
          <p:nvPr/>
        </p:nvSpPr>
        <p:spPr>
          <a:xfrm>
            <a:off x="6901265" y="2171700"/>
            <a:ext cx="2193719" cy="3232150"/>
          </a:xfrm>
          <a:prstGeom prst="frame">
            <a:avLst>
              <a:gd name="adj1" fmla="val 1786"/>
            </a:avLst>
          </a:prstGeom>
          <a:noFill/>
          <a:ln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31" name="원호 2330">
            <a:extLst>
              <a:ext uri="{FF2B5EF4-FFF2-40B4-BE49-F238E27FC236}">
                <a16:creationId xmlns:a16="http://schemas.microsoft.com/office/drawing/2014/main" id="{8BB799C5-CF4E-E627-D951-EDA55B50D65E}"/>
              </a:ext>
            </a:extLst>
          </p:cNvPr>
          <p:cNvSpPr/>
          <p:nvPr/>
        </p:nvSpPr>
        <p:spPr>
          <a:xfrm>
            <a:off x="6726131" y="4969720"/>
            <a:ext cx="638176" cy="614260"/>
          </a:xfrm>
          <a:prstGeom prst="arc">
            <a:avLst/>
          </a:prstGeom>
          <a:ln w="19050" cap="flat" cmpd="sng" algn="ctr">
            <a:solidFill>
              <a:srgbClr val="D377F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32" name="원호 2331">
            <a:extLst>
              <a:ext uri="{FF2B5EF4-FFF2-40B4-BE49-F238E27FC236}">
                <a16:creationId xmlns:a16="http://schemas.microsoft.com/office/drawing/2014/main" id="{41845922-002A-3EBF-6D10-3173C6EA2EE7}"/>
              </a:ext>
            </a:extLst>
          </p:cNvPr>
          <p:cNvSpPr/>
          <p:nvPr/>
        </p:nvSpPr>
        <p:spPr>
          <a:xfrm rot="10800000">
            <a:off x="8630003" y="1971778"/>
            <a:ext cx="638176" cy="614260"/>
          </a:xfrm>
          <a:prstGeom prst="arc">
            <a:avLst/>
          </a:prstGeom>
          <a:ln w="19050" cap="flat" cmpd="sng" algn="ctr">
            <a:solidFill>
              <a:srgbClr val="D377F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33" name="원호 2332">
            <a:extLst>
              <a:ext uri="{FF2B5EF4-FFF2-40B4-BE49-F238E27FC236}">
                <a16:creationId xmlns:a16="http://schemas.microsoft.com/office/drawing/2014/main" id="{119FF6F1-D0D7-892C-F103-6E54F2FAD9D9}"/>
              </a:ext>
            </a:extLst>
          </p:cNvPr>
          <p:cNvSpPr/>
          <p:nvPr/>
        </p:nvSpPr>
        <p:spPr>
          <a:xfrm rot="16200000">
            <a:off x="8627883" y="4950876"/>
            <a:ext cx="638176" cy="614260"/>
          </a:xfrm>
          <a:prstGeom prst="arc">
            <a:avLst/>
          </a:prstGeom>
          <a:ln w="19050" cap="flat" cmpd="sng" algn="ctr">
            <a:solidFill>
              <a:srgbClr val="D377F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35" name="직선 연결선 2334">
            <a:extLst>
              <a:ext uri="{FF2B5EF4-FFF2-40B4-BE49-F238E27FC236}">
                <a16:creationId xmlns:a16="http://schemas.microsoft.com/office/drawing/2014/main" id="{5C134B35-EAA0-3D51-19FB-4A5C844301EE}"/>
              </a:ext>
            </a:extLst>
          </p:cNvPr>
          <p:cNvCxnSpPr>
            <a:stCxn id="2329" idx="0"/>
          </p:cNvCxnSpPr>
          <p:nvPr/>
        </p:nvCxnSpPr>
        <p:spPr>
          <a:xfrm>
            <a:off x="7336927" y="2286000"/>
            <a:ext cx="1302914" cy="0"/>
          </a:xfrm>
          <a:prstGeom prst="line">
            <a:avLst/>
          </a:prstGeom>
          <a:ln w="19050" cap="flat" cmpd="sng" algn="ctr">
            <a:solidFill>
              <a:srgbClr val="D377F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36" name="직선 연결선 2335">
            <a:extLst>
              <a:ext uri="{FF2B5EF4-FFF2-40B4-BE49-F238E27FC236}">
                <a16:creationId xmlns:a16="http://schemas.microsoft.com/office/drawing/2014/main" id="{75D8766B-8AAE-86B1-6E21-37099B008013}"/>
              </a:ext>
            </a:extLst>
          </p:cNvPr>
          <p:cNvCxnSpPr/>
          <p:nvPr/>
        </p:nvCxnSpPr>
        <p:spPr>
          <a:xfrm>
            <a:off x="7363773" y="5270500"/>
            <a:ext cx="1302914" cy="0"/>
          </a:xfrm>
          <a:prstGeom prst="line">
            <a:avLst/>
          </a:prstGeom>
          <a:ln w="19050" cap="flat" cmpd="sng" algn="ctr">
            <a:solidFill>
              <a:srgbClr val="D377F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38" name="직선 연결선 2337">
            <a:extLst>
              <a:ext uri="{FF2B5EF4-FFF2-40B4-BE49-F238E27FC236}">
                <a16:creationId xmlns:a16="http://schemas.microsoft.com/office/drawing/2014/main" id="{8C1A8633-0507-9266-E539-D0C911E1F854}"/>
              </a:ext>
            </a:extLst>
          </p:cNvPr>
          <p:cNvCxnSpPr>
            <a:stCxn id="2329" idx="2"/>
            <a:endCxn id="2331" idx="0"/>
          </p:cNvCxnSpPr>
          <p:nvPr/>
        </p:nvCxnSpPr>
        <p:spPr>
          <a:xfrm>
            <a:off x="7029797" y="2605088"/>
            <a:ext cx="15422" cy="2364632"/>
          </a:xfrm>
          <a:prstGeom prst="line">
            <a:avLst/>
          </a:prstGeom>
          <a:ln w="19050" cap="flat" cmpd="sng" algn="ctr">
            <a:solidFill>
              <a:srgbClr val="D377F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39" name="직선 연결선 2338">
            <a:extLst>
              <a:ext uri="{FF2B5EF4-FFF2-40B4-BE49-F238E27FC236}">
                <a16:creationId xmlns:a16="http://schemas.microsoft.com/office/drawing/2014/main" id="{4FA5F6E4-9F8E-3FF0-F1A1-CBAF361417D9}"/>
              </a:ext>
            </a:extLst>
          </p:cNvPr>
          <p:cNvCxnSpPr/>
          <p:nvPr/>
        </p:nvCxnSpPr>
        <p:spPr>
          <a:xfrm>
            <a:off x="8949422" y="2580162"/>
            <a:ext cx="15422" cy="2364632"/>
          </a:xfrm>
          <a:prstGeom prst="line">
            <a:avLst/>
          </a:prstGeom>
          <a:ln w="19050" cap="flat" cmpd="sng" algn="ctr">
            <a:solidFill>
              <a:srgbClr val="D377F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344" name="순서도: 판단 2343">
            <a:extLst>
              <a:ext uri="{FF2B5EF4-FFF2-40B4-BE49-F238E27FC236}">
                <a16:creationId xmlns:a16="http://schemas.microsoft.com/office/drawing/2014/main" id="{11E4DC2E-582D-704D-85F6-EC44C598E1C1}"/>
              </a:ext>
            </a:extLst>
          </p:cNvPr>
          <p:cNvSpPr/>
          <p:nvPr/>
        </p:nvSpPr>
        <p:spPr>
          <a:xfrm>
            <a:off x="8768793" y="2216150"/>
            <a:ext cx="212615" cy="330200"/>
          </a:xfrm>
          <a:prstGeom prst="flowChartDecision">
            <a:avLst/>
          </a:prstGeom>
          <a:noFill/>
          <a:ln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47" name="순서도: 판단 2346">
            <a:extLst>
              <a:ext uri="{FF2B5EF4-FFF2-40B4-BE49-F238E27FC236}">
                <a16:creationId xmlns:a16="http://schemas.microsoft.com/office/drawing/2014/main" id="{0A7D61F8-C128-9FD4-805D-FDE412B68F53}"/>
              </a:ext>
            </a:extLst>
          </p:cNvPr>
          <p:cNvSpPr/>
          <p:nvPr/>
        </p:nvSpPr>
        <p:spPr>
          <a:xfrm>
            <a:off x="7025085" y="5003800"/>
            <a:ext cx="212615" cy="330200"/>
          </a:xfrm>
          <a:prstGeom prst="flowChartDecision">
            <a:avLst/>
          </a:prstGeom>
          <a:noFill/>
          <a:ln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48" name="순서도: 판단 2347">
            <a:extLst>
              <a:ext uri="{FF2B5EF4-FFF2-40B4-BE49-F238E27FC236}">
                <a16:creationId xmlns:a16="http://schemas.microsoft.com/office/drawing/2014/main" id="{AB1F5B37-5055-BAF5-B1BA-ED1B22A48554}"/>
              </a:ext>
            </a:extLst>
          </p:cNvPr>
          <p:cNvSpPr/>
          <p:nvPr/>
        </p:nvSpPr>
        <p:spPr>
          <a:xfrm>
            <a:off x="8781954" y="4992688"/>
            <a:ext cx="212615" cy="330200"/>
          </a:xfrm>
          <a:prstGeom prst="flowChartDecision">
            <a:avLst/>
          </a:prstGeom>
          <a:noFill/>
          <a:ln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51" name="타원 2350">
            <a:extLst>
              <a:ext uri="{FF2B5EF4-FFF2-40B4-BE49-F238E27FC236}">
                <a16:creationId xmlns:a16="http://schemas.microsoft.com/office/drawing/2014/main" id="{C3782AA3-0638-4370-0201-F6EDCCCF38C5}"/>
              </a:ext>
            </a:extLst>
          </p:cNvPr>
          <p:cNvSpPr/>
          <p:nvPr/>
        </p:nvSpPr>
        <p:spPr>
          <a:xfrm>
            <a:off x="1164156" y="1363165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400" name="직선 연결선 2399">
            <a:extLst>
              <a:ext uri="{FF2B5EF4-FFF2-40B4-BE49-F238E27FC236}">
                <a16:creationId xmlns:a16="http://schemas.microsoft.com/office/drawing/2014/main" id="{9791C4AE-65AE-5D75-037A-24537987A5B4}"/>
              </a:ext>
            </a:extLst>
          </p:cNvPr>
          <p:cNvCxnSpPr>
            <a:cxnSpLocks/>
          </p:cNvCxnSpPr>
          <p:nvPr/>
        </p:nvCxnSpPr>
        <p:spPr>
          <a:xfrm flipH="1" flipV="1">
            <a:off x="1752766" y="360155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4" name="직선 연결선 2403">
            <a:extLst>
              <a:ext uri="{FF2B5EF4-FFF2-40B4-BE49-F238E27FC236}">
                <a16:creationId xmlns:a16="http://schemas.microsoft.com/office/drawing/2014/main" id="{49AB7A5C-20C5-844F-7F69-5380F3C012C5}"/>
              </a:ext>
            </a:extLst>
          </p:cNvPr>
          <p:cNvCxnSpPr>
            <a:cxnSpLocks/>
          </p:cNvCxnSpPr>
          <p:nvPr/>
        </p:nvCxnSpPr>
        <p:spPr>
          <a:xfrm flipH="1" flipV="1">
            <a:off x="1699397" y="3636286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5" name="직선 연결선 2404">
            <a:extLst>
              <a:ext uri="{FF2B5EF4-FFF2-40B4-BE49-F238E27FC236}">
                <a16:creationId xmlns:a16="http://schemas.microsoft.com/office/drawing/2014/main" id="{B581308B-313B-91A8-40A7-A1D59E6B9400}"/>
              </a:ext>
            </a:extLst>
          </p:cNvPr>
          <p:cNvCxnSpPr>
            <a:cxnSpLocks/>
          </p:cNvCxnSpPr>
          <p:nvPr/>
        </p:nvCxnSpPr>
        <p:spPr>
          <a:xfrm flipH="1" flipV="1">
            <a:off x="1658268" y="368387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6" name="직선 연결선 2405">
            <a:extLst>
              <a:ext uri="{FF2B5EF4-FFF2-40B4-BE49-F238E27FC236}">
                <a16:creationId xmlns:a16="http://schemas.microsoft.com/office/drawing/2014/main" id="{AD092565-E144-5EBD-E3C8-FA4AC72207E3}"/>
              </a:ext>
            </a:extLst>
          </p:cNvPr>
          <p:cNvCxnSpPr>
            <a:cxnSpLocks/>
          </p:cNvCxnSpPr>
          <p:nvPr/>
        </p:nvCxnSpPr>
        <p:spPr>
          <a:xfrm flipH="1" flipV="1">
            <a:off x="1618605" y="372376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7" name="직선 연결선 2406">
            <a:extLst>
              <a:ext uri="{FF2B5EF4-FFF2-40B4-BE49-F238E27FC236}">
                <a16:creationId xmlns:a16="http://schemas.microsoft.com/office/drawing/2014/main" id="{2BC3225A-F3B9-BE62-FE63-1BC4870EA9E4}"/>
              </a:ext>
            </a:extLst>
          </p:cNvPr>
          <p:cNvCxnSpPr>
            <a:cxnSpLocks/>
          </p:cNvCxnSpPr>
          <p:nvPr/>
        </p:nvCxnSpPr>
        <p:spPr>
          <a:xfrm flipH="1" flipV="1">
            <a:off x="1578942" y="376366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8" name="직선 연결선 2407">
            <a:extLst>
              <a:ext uri="{FF2B5EF4-FFF2-40B4-BE49-F238E27FC236}">
                <a16:creationId xmlns:a16="http://schemas.microsoft.com/office/drawing/2014/main" id="{30640560-BF1D-7760-9C7A-BC2E36811C1D}"/>
              </a:ext>
            </a:extLst>
          </p:cNvPr>
          <p:cNvCxnSpPr>
            <a:cxnSpLocks/>
          </p:cNvCxnSpPr>
          <p:nvPr/>
        </p:nvCxnSpPr>
        <p:spPr>
          <a:xfrm flipH="1" flipV="1">
            <a:off x="1545113" y="382293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9" name="직선 연결선 2408">
            <a:extLst>
              <a:ext uri="{FF2B5EF4-FFF2-40B4-BE49-F238E27FC236}">
                <a16:creationId xmlns:a16="http://schemas.microsoft.com/office/drawing/2014/main" id="{C7661E92-3E41-C418-442C-562A6AC09D7D}"/>
              </a:ext>
            </a:extLst>
          </p:cNvPr>
          <p:cNvCxnSpPr>
            <a:cxnSpLocks/>
          </p:cNvCxnSpPr>
          <p:nvPr/>
        </p:nvCxnSpPr>
        <p:spPr>
          <a:xfrm flipV="1">
            <a:off x="2657063" y="361315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2" name="직선 연결선 2411">
            <a:extLst>
              <a:ext uri="{FF2B5EF4-FFF2-40B4-BE49-F238E27FC236}">
                <a16:creationId xmlns:a16="http://schemas.microsoft.com/office/drawing/2014/main" id="{AE79E027-712B-9A6C-ED46-F17F46980132}"/>
              </a:ext>
            </a:extLst>
          </p:cNvPr>
          <p:cNvCxnSpPr>
            <a:cxnSpLocks/>
          </p:cNvCxnSpPr>
          <p:nvPr/>
        </p:nvCxnSpPr>
        <p:spPr>
          <a:xfrm flipV="1">
            <a:off x="2716941" y="3644968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3" name="직선 연결선 2412">
            <a:extLst>
              <a:ext uri="{FF2B5EF4-FFF2-40B4-BE49-F238E27FC236}">
                <a16:creationId xmlns:a16="http://schemas.microsoft.com/office/drawing/2014/main" id="{49F9A54C-3D10-BD9C-1BB4-EDF1B51A35A6}"/>
              </a:ext>
            </a:extLst>
          </p:cNvPr>
          <p:cNvCxnSpPr>
            <a:cxnSpLocks/>
          </p:cNvCxnSpPr>
          <p:nvPr/>
        </p:nvCxnSpPr>
        <p:spPr>
          <a:xfrm flipV="1">
            <a:off x="2763029" y="370287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4" name="직선 연결선 2413">
            <a:extLst>
              <a:ext uri="{FF2B5EF4-FFF2-40B4-BE49-F238E27FC236}">
                <a16:creationId xmlns:a16="http://schemas.microsoft.com/office/drawing/2014/main" id="{DF9EC117-0ABC-3565-578B-5486DD47FEF7}"/>
              </a:ext>
            </a:extLst>
          </p:cNvPr>
          <p:cNvCxnSpPr>
            <a:cxnSpLocks/>
          </p:cNvCxnSpPr>
          <p:nvPr/>
        </p:nvCxnSpPr>
        <p:spPr>
          <a:xfrm flipV="1">
            <a:off x="2809718" y="3756863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5" name="직선 연결선 2414">
            <a:extLst>
              <a:ext uri="{FF2B5EF4-FFF2-40B4-BE49-F238E27FC236}">
                <a16:creationId xmlns:a16="http://schemas.microsoft.com/office/drawing/2014/main" id="{22E98C92-EEED-798D-16B6-C00AAA3BC297}"/>
              </a:ext>
            </a:extLst>
          </p:cNvPr>
          <p:cNvCxnSpPr>
            <a:cxnSpLocks/>
          </p:cNvCxnSpPr>
          <p:nvPr/>
        </p:nvCxnSpPr>
        <p:spPr>
          <a:xfrm flipV="1">
            <a:off x="2837005" y="381851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6" name="직선 연결선 2415">
            <a:extLst>
              <a:ext uri="{FF2B5EF4-FFF2-40B4-BE49-F238E27FC236}">
                <a16:creationId xmlns:a16="http://schemas.microsoft.com/office/drawing/2014/main" id="{6D8A4FE2-5B69-4A5F-A56C-B22C31DDA10A}"/>
              </a:ext>
            </a:extLst>
          </p:cNvPr>
          <p:cNvCxnSpPr>
            <a:cxnSpLocks/>
          </p:cNvCxnSpPr>
          <p:nvPr/>
        </p:nvCxnSpPr>
        <p:spPr>
          <a:xfrm flipV="1">
            <a:off x="2861170" y="3877033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7" name="직선 연결선 2416">
            <a:extLst>
              <a:ext uri="{FF2B5EF4-FFF2-40B4-BE49-F238E27FC236}">
                <a16:creationId xmlns:a16="http://schemas.microsoft.com/office/drawing/2014/main" id="{F96B6000-CABC-A701-6894-ABFB5CEA706A}"/>
              </a:ext>
            </a:extLst>
          </p:cNvPr>
          <p:cNvCxnSpPr>
            <a:cxnSpLocks/>
          </p:cNvCxnSpPr>
          <p:nvPr/>
        </p:nvCxnSpPr>
        <p:spPr>
          <a:xfrm flipV="1">
            <a:off x="1569655" y="465200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8" name="직선 연결선 2417">
            <a:extLst>
              <a:ext uri="{FF2B5EF4-FFF2-40B4-BE49-F238E27FC236}">
                <a16:creationId xmlns:a16="http://schemas.microsoft.com/office/drawing/2014/main" id="{9A13E782-3826-DDAA-8CC6-14C9A263359F}"/>
              </a:ext>
            </a:extLst>
          </p:cNvPr>
          <p:cNvCxnSpPr>
            <a:cxnSpLocks/>
          </p:cNvCxnSpPr>
          <p:nvPr/>
        </p:nvCxnSpPr>
        <p:spPr>
          <a:xfrm flipV="1">
            <a:off x="1626499" y="469983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9" name="직선 연결선 2418">
            <a:extLst>
              <a:ext uri="{FF2B5EF4-FFF2-40B4-BE49-F238E27FC236}">
                <a16:creationId xmlns:a16="http://schemas.microsoft.com/office/drawing/2014/main" id="{8D803C0D-7989-964D-5155-05CDD8E439E4}"/>
              </a:ext>
            </a:extLst>
          </p:cNvPr>
          <p:cNvCxnSpPr>
            <a:cxnSpLocks/>
          </p:cNvCxnSpPr>
          <p:nvPr/>
        </p:nvCxnSpPr>
        <p:spPr>
          <a:xfrm flipV="1">
            <a:off x="1661485" y="475714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0" name="직선 연결선 2419">
            <a:extLst>
              <a:ext uri="{FF2B5EF4-FFF2-40B4-BE49-F238E27FC236}">
                <a16:creationId xmlns:a16="http://schemas.microsoft.com/office/drawing/2014/main" id="{2B4C09A5-C9C5-6C51-89FF-6CD1CDF2A029}"/>
              </a:ext>
            </a:extLst>
          </p:cNvPr>
          <p:cNvCxnSpPr>
            <a:cxnSpLocks/>
          </p:cNvCxnSpPr>
          <p:nvPr/>
        </p:nvCxnSpPr>
        <p:spPr>
          <a:xfrm flipV="1">
            <a:off x="1718573" y="480109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1" name="직선 연결선 2420">
            <a:extLst>
              <a:ext uri="{FF2B5EF4-FFF2-40B4-BE49-F238E27FC236}">
                <a16:creationId xmlns:a16="http://schemas.microsoft.com/office/drawing/2014/main" id="{E754F439-37D0-02D1-9305-F69528328613}"/>
              </a:ext>
            </a:extLst>
          </p:cNvPr>
          <p:cNvCxnSpPr>
            <a:cxnSpLocks/>
          </p:cNvCxnSpPr>
          <p:nvPr/>
        </p:nvCxnSpPr>
        <p:spPr>
          <a:xfrm flipV="1">
            <a:off x="1772452" y="4843645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2" name="직선 연결선 2421">
            <a:extLst>
              <a:ext uri="{FF2B5EF4-FFF2-40B4-BE49-F238E27FC236}">
                <a16:creationId xmlns:a16="http://schemas.microsoft.com/office/drawing/2014/main" id="{E45EE59A-A57A-8A88-201E-61B4B822165F}"/>
              </a:ext>
            </a:extLst>
          </p:cNvPr>
          <p:cNvCxnSpPr>
            <a:cxnSpLocks/>
          </p:cNvCxnSpPr>
          <p:nvPr/>
        </p:nvCxnSpPr>
        <p:spPr>
          <a:xfrm flipV="1">
            <a:off x="1515147" y="459347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4" name="직선 연결선 2423">
            <a:extLst>
              <a:ext uri="{FF2B5EF4-FFF2-40B4-BE49-F238E27FC236}">
                <a16:creationId xmlns:a16="http://schemas.microsoft.com/office/drawing/2014/main" id="{64BE0269-0329-0ADA-AF15-9D1932381403}"/>
              </a:ext>
            </a:extLst>
          </p:cNvPr>
          <p:cNvCxnSpPr>
            <a:cxnSpLocks/>
          </p:cNvCxnSpPr>
          <p:nvPr/>
        </p:nvCxnSpPr>
        <p:spPr>
          <a:xfrm flipH="1" flipV="1">
            <a:off x="2839453" y="457304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5" name="직선 연결선 2424">
            <a:extLst>
              <a:ext uri="{FF2B5EF4-FFF2-40B4-BE49-F238E27FC236}">
                <a16:creationId xmlns:a16="http://schemas.microsoft.com/office/drawing/2014/main" id="{42C37264-59EC-8216-64A3-5577230BB119}"/>
              </a:ext>
            </a:extLst>
          </p:cNvPr>
          <p:cNvCxnSpPr>
            <a:cxnSpLocks/>
          </p:cNvCxnSpPr>
          <p:nvPr/>
        </p:nvCxnSpPr>
        <p:spPr>
          <a:xfrm flipH="1" flipV="1">
            <a:off x="2813016" y="463046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6" name="직선 연결선 2425">
            <a:extLst>
              <a:ext uri="{FF2B5EF4-FFF2-40B4-BE49-F238E27FC236}">
                <a16:creationId xmlns:a16="http://schemas.microsoft.com/office/drawing/2014/main" id="{EDBEBD76-4C34-BC80-1AEF-988049277F65}"/>
              </a:ext>
            </a:extLst>
          </p:cNvPr>
          <p:cNvCxnSpPr>
            <a:cxnSpLocks/>
          </p:cNvCxnSpPr>
          <p:nvPr/>
        </p:nvCxnSpPr>
        <p:spPr>
          <a:xfrm flipH="1" flipV="1">
            <a:off x="2763516" y="4676201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7" name="직선 연결선 2426">
            <a:extLst>
              <a:ext uri="{FF2B5EF4-FFF2-40B4-BE49-F238E27FC236}">
                <a16:creationId xmlns:a16="http://schemas.microsoft.com/office/drawing/2014/main" id="{DC524587-D02A-4C64-3ECC-1AF96ACBE17E}"/>
              </a:ext>
            </a:extLst>
          </p:cNvPr>
          <p:cNvCxnSpPr>
            <a:cxnSpLocks/>
          </p:cNvCxnSpPr>
          <p:nvPr/>
        </p:nvCxnSpPr>
        <p:spPr>
          <a:xfrm flipH="1" flipV="1">
            <a:off x="2730998" y="472918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8" name="직선 연결선 2427">
            <a:extLst>
              <a:ext uri="{FF2B5EF4-FFF2-40B4-BE49-F238E27FC236}">
                <a16:creationId xmlns:a16="http://schemas.microsoft.com/office/drawing/2014/main" id="{2DC8FE98-27FA-9B9E-CD45-C08ECC2A424E}"/>
              </a:ext>
            </a:extLst>
          </p:cNvPr>
          <p:cNvCxnSpPr>
            <a:cxnSpLocks/>
          </p:cNvCxnSpPr>
          <p:nvPr/>
        </p:nvCxnSpPr>
        <p:spPr>
          <a:xfrm flipH="1" flipV="1">
            <a:off x="2684061" y="4770660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9" name="직선 연결선 2428">
            <a:extLst>
              <a:ext uri="{FF2B5EF4-FFF2-40B4-BE49-F238E27FC236}">
                <a16:creationId xmlns:a16="http://schemas.microsoft.com/office/drawing/2014/main" id="{2627227F-2BF8-B96D-9C9A-E370596A51A8}"/>
              </a:ext>
            </a:extLst>
          </p:cNvPr>
          <p:cNvCxnSpPr>
            <a:cxnSpLocks/>
          </p:cNvCxnSpPr>
          <p:nvPr/>
        </p:nvCxnSpPr>
        <p:spPr>
          <a:xfrm flipH="1" flipV="1">
            <a:off x="2625033" y="480985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430" name="그림 2429" descr="플러그, 병이(가) 표시된 사진&#10;&#10;자동 생성된 설명">
            <a:extLst>
              <a:ext uri="{FF2B5EF4-FFF2-40B4-BE49-F238E27FC236}">
                <a16:creationId xmlns:a16="http://schemas.microsoft.com/office/drawing/2014/main" id="{CF7A03F8-36E5-96B9-A564-A7AC05E71D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88101">
            <a:off x="1813809" y="3628209"/>
            <a:ext cx="909848" cy="1333110"/>
          </a:xfrm>
          <a:prstGeom prst="rect">
            <a:avLst/>
          </a:prstGeom>
        </p:spPr>
      </p:pic>
      <p:sp>
        <p:nvSpPr>
          <p:cNvPr id="2" name="순서도: 판단 1">
            <a:extLst>
              <a:ext uri="{FF2B5EF4-FFF2-40B4-BE49-F238E27FC236}">
                <a16:creationId xmlns:a16="http://schemas.microsoft.com/office/drawing/2014/main" id="{9DE0DD6E-5750-C1F9-D063-EDA46F43724C}"/>
              </a:ext>
            </a:extLst>
          </p:cNvPr>
          <p:cNvSpPr/>
          <p:nvPr/>
        </p:nvSpPr>
        <p:spPr>
          <a:xfrm>
            <a:off x="7013558" y="2222500"/>
            <a:ext cx="212615" cy="330200"/>
          </a:xfrm>
          <a:prstGeom prst="flowChartDecision">
            <a:avLst/>
          </a:prstGeom>
          <a:noFill/>
          <a:ln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순서도: 판단 4">
            <a:extLst>
              <a:ext uri="{FF2B5EF4-FFF2-40B4-BE49-F238E27FC236}">
                <a16:creationId xmlns:a16="http://schemas.microsoft.com/office/drawing/2014/main" id="{A8F9B37E-07D0-1C0C-656C-31F96848B3C5}"/>
              </a:ext>
            </a:extLst>
          </p:cNvPr>
          <p:cNvSpPr/>
          <p:nvPr/>
        </p:nvSpPr>
        <p:spPr>
          <a:xfrm>
            <a:off x="1721684" y="1023051"/>
            <a:ext cx="212615" cy="330200"/>
          </a:xfrm>
          <a:prstGeom prst="flowChartDecision">
            <a:avLst/>
          </a:prstGeom>
          <a:noFill/>
          <a:ln w="28575"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원형: 비어 있음 5">
            <a:extLst>
              <a:ext uri="{FF2B5EF4-FFF2-40B4-BE49-F238E27FC236}">
                <a16:creationId xmlns:a16="http://schemas.microsoft.com/office/drawing/2014/main" id="{24A6E099-E7C0-B767-9D46-0B32C5267F67}"/>
              </a:ext>
            </a:extLst>
          </p:cNvPr>
          <p:cNvSpPr/>
          <p:nvPr/>
        </p:nvSpPr>
        <p:spPr>
          <a:xfrm>
            <a:off x="1158689" y="1358384"/>
            <a:ext cx="1334170" cy="1307976"/>
          </a:xfrm>
          <a:prstGeom prst="donut">
            <a:avLst>
              <a:gd name="adj" fmla="val 1086"/>
            </a:avLst>
          </a:prstGeom>
          <a:solidFill>
            <a:srgbClr val="D377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순서도: 판단 6">
            <a:extLst>
              <a:ext uri="{FF2B5EF4-FFF2-40B4-BE49-F238E27FC236}">
                <a16:creationId xmlns:a16="http://schemas.microsoft.com/office/drawing/2014/main" id="{8F96463C-41E2-2301-6531-DADCDBBCBFA7}"/>
              </a:ext>
            </a:extLst>
          </p:cNvPr>
          <p:cNvSpPr/>
          <p:nvPr/>
        </p:nvSpPr>
        <p:spPr>
          <a:xfrm>
            <a:off x="1717931" y="2667169"/>
            <a:ext cx="212615" cy="330200"/>
          </a:xfrm>
          <a:prstGeom prst="flowChartDecision">
            <a:avLst/>
          </a:prstGeom>
          <a:noFill/>
          <a:ln w="28575"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순서도: 판단 7">
            <a:extLst>
              <a:ext uri="{FF2B5EF4-FFF2-40B4-BE49-F238E27FC236}">
                <a16:creationId xmlns:a16="http://schemas.microsoft.com/office/drawing/2014/main" id="{B635D2C2-2028-7C53-3EB9-6E7035CF5606}"/>
              </a:ext>
            </a:extLst>
          </p:cNvPr>
          <p:cNvSpPr/>
          <p:nvPr/>
        </p:nvSpPr>
        <p:spPr>
          <a:xfrm rot="5400000">
            <a:off x="2540870" y="1843844"/>
            <a:ext cx="212615" cy="330200"/>
          </a:xfrm>
          <a:prstGeom prst="flowChartDecision">
            <a:avLst/>
          </a:prstGeom>
          <a:noFill/>
          <a:ln w="28575"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순서도: 판단 8">
            <a:extLst>
              <a:ext uri="{FF2B5EF4-FFF2-40B4-BE49-F238E27FC236}">
                <a16:creationId xmlns:a16="http://schemas.microsoft.com/office/drawing/2014/main" id="{4F063ACD-87AC-2DE3-FB59-E478E2B60907}"/>
              </a:ext>
            </a:extLst>
          </p:cNvPr>
          <p:cNvSpPr/>
          <p:nvPr/>
        </p:nvSpPr>
        <p:spPr>
          <a:xfrm rot="5400000">
            <a:off x="864982" y="1839979"/>
            <a:ext cx="212615" cy="330200"/>
          </a:xfrm>
          <a:prstGeom prst="flowChartDecision">
            <a:avLst/>
          </a:prstGeom>
          <a:noFill/>
          <a:ln w="28575"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F0BF2E98-E224-B76A-605B-3A4A84F565C6}"/>
              </a:ext>
            </a:extLst>
          </p:cNvPr>
          <p:cNvCxnSpPr>
            <a:cxnSpLocks/>
          </p:cNvCxnSpPr>
          <p:nvPr/>
        </p:nvCxnSpPr>
        <p:spPr>
          <a:xfrm flipH="1" flipV="1">
            <a:off x="1079451" y="1516418"/>
            <a:ext cx="198690" cy="127377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EE172D6C-59F3-1F56-F9CD-E7E26C317495}"/>
              </a:ext>
            </a:extLst>
          </p:cNvPr>
          <p:cNvCxnSpPr>
            <a:cxnSpLocks/>
          </p:cNvCxnSpPr>
          <p:nvPr/>
        </p:nvCxnSpPr>
        <p:spPr>
          <a:xfrm flipH="1" flipV="1">
            <a:off x="1055419" y="1596778"/>
            <a:ext cx="186512" cy="103905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57279837-6E4B-C57B-9536-11147AEB8E15}"/>
              </a:ext>
            </a:extLst>
          </p:cNvPr>
          <p:cNvCxnSpPr>
            <a:cxnSpLocks/>
          </p:cNvCxnSpPr>
          <p:nvPr/>
        </p:nvCxnSpPr>
        <p:spPr>
          <a:xfrm flipV="1">
            <a:off x="2218986" y="1346901"/>
            <a:ext cx="153467" cy="160155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626CA876-CD13-BCA4-D296-C6ED61740364}"/>
              </a:ext>
            </a:extLst>
          </p:cNvPr>
          <p:cNvCxnSpPr>
            <a:cxnSpLocks/>
            <a:endCxn id="11" idx="7"/>
          </p:cNvCxnSpPr>
          <p:nvPr/>
        </p:nvCxnSpPr>
        <p:spPr>
          <a:xfrm flipV="1">
            <a:off x="2278864" y="1405387"/>
            <a:ext cx="150882" cy="133487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EA14B9DC-D217-16EC-8BCF-0BF62F896A90}"/>
              </a:ext>
            </a:extLst>
          </p:cNvPr>
          <p:cNvCxnSpPr>
            <a:cxnSpLocks/>
          </p:cNvCxnSpPr>
          <p:nvPr/>
        </p:nvCxnSpPr>
        <p:spPr>
          <a:xfrm flipV="1">
            <a:off x="2324815" y="1450382"/>
            <a:ext cx="166856" cy="151143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25B557EF-5909-D7CC-757E-64477EA60B46}"/>
              </a:ext>
            </a:extLst>
          </p:cNvPr>
          <p:cNvCxnSpPr>
            <a:cxnSpLocks/>
          </p:cNvCxnSpPr>
          <p:nvPr/>
        </p:nvCxnSpPr>
        <p:spPr>
          <a:xfrm flipV="1">
            <a:off x="2360694" y="1514474"/>
            <a:ext cx="167094" cy="136812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03F6FBF5-2B87-4611-6E68-85BE7EED711E}"/>
              </a:ext>
            </a:extLst>
          </p:cNvPr>
          <p:cNvCxnSpPr>
            <a:cxnSpLocks/>
          </p:cNvCxnSpPr>
          <p:nvPr/>
        </p:nvCxnSpPr>
        <p:spPr>
          <a:xfrm flipV="1">
            <a:off x="2402819" y="1593736"/>
            <a:ext cx="171391" cy="111093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231023BC-365A-164B-7198-8035B8B1B6CB}"/>
              </a:ext>
            </a:extLst>
          </p:cNvPr>
          <p:cNvCxnSpPr>
            <a:cxnSpLocks/>
          </p:cNvCxnSpPr>
          <p:nvPr/>
        </p:nvCxnSpPr>
        <p:spPr>
          <a:xfrm flipV="1">
            <a:off x="2426271" y="1697368"/>
            <a:ext cx="215213" cy="57619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F6BB58F4-BA49-4EFE-729C-1FF2CADB4247}"/>
              </a:ext>
            </a:extLst>
          </p:cNvPr>
          <p:cNvCxnSpPr>
            <a:cxnSpLocks/>
          </p:cNvCxnSpPr>
          <p:nvPr/>
        </p:nvCxnSpPr>
        <p:spPr>
          <a:xfrm flipV="1">
            <a:off x="1131578" y="2385753"/>
            <a:ext cx="153467" cy="160155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4E6C9200-D0DD-E95A-47A5-E3EF0D7F5126}"/>
              </a:ext>
            </a:extLst>
          </p:cNvPr>
          <p:cNvCxnSpPr>
            <a:cxnSpLocks/>
          </p:cNvCxnSpPr>
          <p:nvPr/>
        </p:nvCxnSpPr>
        <p:spPr>
          <a:xfrm flipV="1">
            <a:off x="1188422" y="2433582"/>
            <a:ext cx="153467" cy="160155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CBC8F302-4002-6F72-11FD-B68F932E985F}"/>
              </a:ext>
            </a:extLst>
          </p:cNvPr>
          <p:cNvCxnSpPr>
            <a:cxnSpLocks/>
          </p:cNvCxnSpPr>
          <p:nvPr/>
        </p:nvCxnSpPr>
        <p:spPr>
          <a:xfrm flipV="1">
            <a:off x="1223408" y="2490895"/>
            <a:ext cx="153467" cy="160155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36C6C87A-2EF3-FCDD-1EE8-3A67E1ADFF1B}"/>
              </a:ext>
            </a:extLst>
          </p:cNvPr>
          <p:cNvCxnSpPr>
            <a:cxnSpLocks/>
          </p:cNvCxnSpPr>
          <p:nvPr/>
        </p:nvCxnSpPr>
        <p:spPr>
          <a:xfrm flipV="1">
            <a:off x="1280496" y="2534841"/>
            <a:ext cx="153467" cy="160155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6952EB67-603A-FC09-BF72-DE8E7E8800C1}"/>
              </a:ext>
            </a:extLst>
          </p:cNvPr>
          <p:cNvCxnSpPr>
            <a:cxnSpLocks/>
          </p:cNvCxnSpPr>
          <p:nvPr/>
        </p:nvCxnSpPr>
        <p:spPr>
          <a:xfrm flipV="1">
            <a:off x="1334375" y="2577396"/>
            <a:ext cx="153467" cy="160155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0D2E43D3-C804-ECC2-9DC4-930F2D123C2A}"/>
              </a:ext>
            </a:extLst>
          </p:cNvPr>
          <p:cNvCxnSpPr>
            <a:cxnSpLocks/>
          </p:cNvCxnSpPr>
          <p:nvPr/>
        </p:nvCxnSpPr>
        <p:spPr>
          <a:xfrm flipV="1">
            <a:off x="1090429" y="2322805"/>
            <a:ext cx="153467" cy="160155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C77DA27D-515B-D257-A4D2-3717F65A662B}"/>
              </a:ext>
            </a:extLst>
          </p:cNvPr>
          <p:cNvCxnSpPr>
            <a:cxnSpLocks/>
          </p:cNvCxnSpPr>
          <p:nvPr/>
        </p:nvCxnSpPr>
        <p:spPr>
          <a:xfrm flipH="1" flipV="1">
            <a:off x="2415795" y="2314061"/>
            <a:ext cx="134895" cy="1440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FEFA733C-F08B-EB41-74A6-1B8660B6B396}"/>
              </a:ext>
            </a:extLst>
          </p:cNvPr>
          <p:cNvCxnSpPr>
            <a:cxnSpLocks/>
          </p:cNvCxnSpPr>
          <p:nvPr/>
        </p:nvCxnSpPr>
        <p:spPr>
          <a:xfrm flipH="1" flipV="1">
            <a:off x="2374939" y="2364219"/>
            <a:ext cx="134895" cy="1440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3D3E2327-6C46-0F91-9C71-3D98B5D5CB7E}"/>
              </a:ext>
            </a:extLst>
          </p:cNvPr>
          <p:cNvCxnSpPr>
            <a:cxnSpLocks/>
          </p:cNvCxnSpPr>
          <p:nvPr/>
        </p:nvCxnSpPr>
        <p:spPr>
          <a:xfrm flipH="1" flipV="1">
            <a:off x="2339596" y="2419729"/>
            <a:ext cx="134895" cy="1440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081237FF-C27B-5FDE-3876-4EBB212A192F}"/>
              </a:ext>
            </a:extLst>
          </p:cNvPr>
          <p:cNvCxnSpPr>
            <a:cxnSpLocks/>
          </p:cNvCxnSpPr>
          <p:nvPr/>
        </p:nvCxnSpPr>
        <p:spPr>
          <a:xfrm flipH="1" flipV="1">
            <a:off x="2292921" y="2462940"/>
            <a:ext cx="134895" cy="1440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F5D2BFC2-5FC1-C9A5-9A8C-2220FD86454D}"/>
              </a:ext>
            </a:extLst>
          </p:cNvPr>
          <p:cNvCxnSpPr>
            <a:cxnSpLocks/>
          </p:cNvCxnSpPr>
          <p:nvPr/>
        </p:nvCxnSpPr>
        <p:spPr>
          <a:xfrm flipH="1" flipV="1">
            <a:off x="2245984" y="2504411"/>
            <a:ext cx="134895" cy="1440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835A0427-F267-2F0F-E88E-78BFD1958102}"/>
              </a:ext>
            </a:extLst>
          </p:cNvPr>
          <p:cNvCxnSpPr>
            <a:cxnSpLocks/>
          </p:cNvCxnSpPr>
          <p:nvPr/>
        </p:nvCxnSpPr>
        <p:spPr>
          <a:xfrm flipH="1" flipV="1">
            <a:off x="2196378" y="2554750"/>
            <a:ext cx="134895" cy="1440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순서도: 판단 40">
            <a:extLst>
              <a:ext uri="{FF2B5EF4-FFF2-40B4-BE49-F238E27FC236}">
                <a16:creationId xmlns:a16="http://schemas.microsoft.com/office/drawing/2014/main" id="{18C2A48E-8991-A978-6BC1-6032B00E928B}"/>
              </a:ext>
            </a:extLst>
          </p:cNvPr>
          <p:cNvSpPr/>
          <p:nvPr/>
        </p:nvSpPr>
        <p:spPr>
          <a:xfrm>
            <a:off x="1790292" y="1099251"/>
            <a:ext cx="76858" cy="172678"/>
          </a:xfrm>
          <a:prstGeom prst="flowChartDecision">
            <a:avLst/>
          </a:prstGeom>
          <a:solidFill>
            <a:srgbClr val="D377F0"/>
          </a:solidFill>
          <a:ln w="28575"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순서도: 판단 41">
            <a:extLst>
              <a:ext uri="{FF2B5EF4-FFF2-40B4-BE49-F238E27FC236}">
                <a16:creationId xmlns:a16="http://schemas.microsoft.com/office/drawing/2014/main" id="{06DCB5EC-8B8C-BEB2-020C-1E57845AF0F1}"/>
              </a:ext>
            </a:extLst>
          </p:cNvPr>
          <p:cNvSpPr/>
          <p:nvPr/>
        </p:nvSpPr>
        <p:spPr>
          <a:xfrm>
            <a:off x="1785280" y="2748157"/>
            <a:ext cx="76858" cy="172678"/>
          </a:xfrm>
          <a:prstGeom prst="flowChartDecision">
            <a:avLst/>
          </a:prstGeom>
          <a:solidFill>
            <a:srgbClr val="D377F0"/>
          </a:solidFill>
          <a:ln w="28575"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순서도: 판단 42">
            <a:extLst>
              <a:ext uri="{FF2B5EF4-FFF2-40B4-BE49-F238E27FC236}">
                <a16:creationId xmlns:a16="http://schemas.microsoft.com/office/drawing/2014/main" id="{68642539-17CB-6BF6-E90B-D473B8D86D8A}"/>
              </a:ext>
            </a:extLst>
          </p:cNvPr>
          <p:cNvSpPr/>
          <p:nvPr/>
        </p:nvSpPr>
        <p:spPr>
          <a:xfrm rot="5400000">
            <a:off x="2611937" y="1920129"/>
            <a:ext cx="76858" cy="172678"/>
          </a:xfrm>
          <a:prstGeom prst="flowChartDecision">
            <a:avLst/>
          </a:prstGeom>
          <a:solidFill>
            <a:srgbClr val="D377F0"/>
          </a:solidFill>
          <a:ln w="28575"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순서도: 판단 43">
            <a:extLst>
              <a:ext uri="{FF2B5EF4-FFF2-40B4-BE49-F238E27FC236}">
                <a16:creationId xmlns:a16="http://schemas.microsoft.com/office/drawing/2014/main" id="{A492947D-5839-E7FD-2412-8677BB88832E}"/>
              </a:ext>
            </a:extLst>
          </p:cNvPr>
          <p:cNvSpPr/>
          <p:nvPr/>
        </p:nvSpPr>
        <p:spPr>
          <a:xfrm rot="5400000">
            <a:off x="930651" y="1918740"/>
            <a:ext cx="76858" cy="172678"/>
          </a:xfrm>
          <a:prstGeom prst="flowChartDecision">
            <a:avLst/>
          </a:prstGeom>
          <a:solidFill>
            <a:srgbClr val="D377F0"/>
          </a:solidFill>
          <a:ln w="28575"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93" name="원호 2392">
            <a:extLst>
              <a:ext uri="{FF2B5EF4-FFF2-40B4-BE49-F238E27FC236}">
                <a16:creationId xmlns:a16="http://schemas.microsoft.com/office/drawing/2014/main" id="{6EA794B9-DDF8-0137-ACC0-039D0BE8DA82}"/>
              </a:ext>
            </a:extLst>
          </p:cNvPr>
          <p:cNvSpPr>
            <a:spLocks/>
          </p:cNvSpPr>
          <p:nvPr/>
        </p:nvSpPr>
        <p:spPr>
          <a:xfrm>
            <a:off x="1650428" y="3467317"/>
            <a:ext cx="1432523" cy="1411747"/>
          </a:xfrm>
          <a:prstGeom prst="arc">
            <a:avLst/>
          </a:prstGeom>
          <a:noFill/>
          <a:ln w="5715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27" name="원호 2326">
            <a:extLst>
              <a:ext uri="{FF2B5EF4-FFF2-40B4-BE49-F238E27FC236}">
                <a16:creationId xmlns:a16="http://schemas.microsoft.com/office/drawing/2014/main" id="{525D2D83-7B1A-91C6-3765-117CAA7BCAD9}"/>
              </a:ext>
            </a:extLst>
          </p:cNvPr>
          <p:cNvSpPr/>
          <p:nvPr/>
        </p:nvSpPr>
        <p:spPr>
          <a:xfrm rot="5400000">
            <a:off x="1656084" y="3680720"/>
            <a:ext cx="1432523" cy="1411747"/>
          </a:xfrm>
          <a:prstGeom prst="arc">
            <a:avLst>
              <a:gd name="adj1" fmla="val 16074504"/>
              <a:gd name="adj2" fmla="val 95384"/>
            </a:avLst>
          </a:prstGeom>
          <a:noFill/>
          <a:ln w="5715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91" name="원호 2390">
            <a:extLst>
              <a:ext uri="{FF2B5EF4-FFF2-40B4-BE49-F238E27FC236}">
                <a16:creationId xmlns:a16="http://schemas.microsoft.com/office/drawing/2014/main" id="{E6E0BDE8-9D8F-66AA-1A1A-9084447990B1}"/>
              </a:ext>
            </a:extLst>
          </p:cNvPr>
          <p:cNvSpPr/>
          <p:nvPr/>
        </p:nvSpPr>
        <p:spPr>
          <a:xfrm rot="10800000">
            <a:off x="1423807" y="3680719"/>
            <a:ext cx="1432523" cy="1411747"/>
          </a:xfrm>
          <a:prstGeom prst="arc">
            <a:avLst>
              <a:gd name="adj1" fmla="val 16200000"/>
              <a:gd name="adj2" fmla="val 92809"/>
            </a:avLst>
          </a:prstGeom>
          <a:noFill/>
          <a:ln w="5715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92" name="원호 2391">
            <a:extLst>
              <a:ext uri="{FF2B5EF4-FFF2-40B4-BE49-F238E27FC236}">
                <a16:creationId xmlns:a16="http://schemas.microsoft.com/office/drawing/2014/main" id="{1E7A50A4-9F27-B9B3-B832-1422EDE0F2E2}"/>
              </a:ext>
            </a:extLst>
          </p:cNvPr>
          <p:cNvSpPr/>
          <p:nvPr/>
        </p:nvSpPr>
        <p:spPr>
          <a:xfrm rot="16200000">
            <a:off x="1419241" y="3467365"/>
            <a:ext cx="1432523" cy="1411747"/>
          </a:xfrm>
          <a:prstGeom prst="arc">
            <a:avLst>
              <a:gd name="adj1" fmla="val 16200000"/>
              <a:gd name="adj2" fmla="val 128356"/>
            </a:avLst>
          </a:prstGeom>
          <a:noFill/>
          <a:ln w="5715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54" name="원형: 비어 있음 2353">
            <a:extLst>
              <a:ext uri="{FF2B5EF4-FFF2-40B4-BE49-F238E27FC236}">
                <a16:creationId xmlns:a16="http://schemas.microsoft.com/office/drawing/2014/main" id="{84BDEE7F-6810-C4C3-8754-97AFBBE96A2D}"/>
              </a:ext>
            </a:extLst>
          </p:cNvPr>
          <p:cNvSpPr/>
          <p:nvPr/>
        </p:nvSpPr>
        <p:spPr>
          <a:xfrm>
            <a:off x="1596766" y="3624633"/>
            <a:ext cx="1334170" cy="1307976"/>
          </a:xfrm>
          <a:prstGeom prst="donut">
            <a:avLst>
              <a:gd name="adj" fmla="val 1086"/>
            </a:avLst>
          </a:prstGeom>
          <a:noFill/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43" name="순서도: 판단 2342">
            <a:extLst>
              <a:ext uri="{FF2B5EF4-FFF2-40B4-BE49-F238E27FC236}">
                <a16:creationId xmlns:a16="http://schemas.microsoft.com/office/drawing/2014/main" id="{86BFBA37-A988-6F5A-19F2-29F64437FBFC}"/>
              </a:ext>
            </a:extLst>
          </p:cNvPr>
          <p:cNvSpPr/>
          <p:nvPr/>
        </p:nvSpPr>
        <p:spPr>
          <a:xfrm>
            <a:off x="2159761" y="3289300"/>
            <a:ext cx="212615" cy="330200"/>
          </a:xfrm>
          <a:prstGeom prst="flowChartDecision">
            <a:avLst/>
          </a:prstGeom>
          <a:noFill/>
          <a:ln w="28575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87" name="순서도: 판단 2386">
            <a:extLst>
              <a:ext uri="{FF2B5EF4-FFF2-40B4-BE49-F238E27FC236}">
                <a16:creationId xmlns:a16="http://schemas.microsoft.com/office/drawing/2014/main" id="{16086A6E-56D5-DB20-8AAE-B5BE72E17B90}"/>
              </a:ext>
            </a:extLst>
          </p:cNvPr>
          <p:cNvSpPr/>
          <p:nvPr/>
        </p:nvSpPr>
        <p:spPr>
          <a:xfrm>
            <a:off x="2156008" y="4933418"/>
            <a:ext cx="212615" cy="330200"/>
          </a:xfrm>
          <a:prstGeom prst="flowChartDecision">
            <a:avLst/>
          </a:prstGeom>
          <a:noFill/>
          <a:ln w="28575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88" name="순서도: 판단 2387">
            <a:extLst>
              <a:ext uri="{FF2B5EF4-FFF2-40B4-BE49-F238E27FC236}">
                <a16:creationId xmlns:a16="http://schemas.microsoft.com/office/drawing/2014/main" id="{7DDBD014-8896-4532-64D2-167D363CED7B}"/>
              </a:ext>
            </a:extLst>
          </p:cNvPr>
          <p:cNvSpPr/>
          <p:nvPr/>
        </p:nvSpPr>
        <p:spPr>
          <a:xfrm rot="5400000">
            <a:off x="2978947" y="4110093"/>
            <a:ext cx="212615" cy="330200"/>
          </a:xfrm>
          <a:prstGeom prst="flowChartDecision">
            <a:avLst/>
          </a:prstGeom>
          <a:noFill/>
          <a:ln w="28575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89" name="순서도: 판단 2388">
            <a:extLst>
              <a:ext uri="{FF2B5EF4-FFF2-40B4-BE49-F238E27FC236}">
                <a16:creationId xmlns:a16="http://schemas.microsoft.com/office/drawing/2014/main" id="{873C1A22-4CBB-45CD-A8F4-45DBF316F9BE}"/>
              </a:ext>
            </a:extLst>
          </p:cNvPr>
          <p:cNvSpPr/>
          <p:nvPr/>
        </p:nvSpPr>
        <p:spPr>
          <a:xfrm rot="5400000">
            <a:off x="1303059" y="4106228"/>
            <a:ext cx="212615" cy="330200"/>
          </a:xfrm>
          <a:prstGeom prst="flowChartDecision">
            <a:avLst/>
          </a:prstGeom>
          <a:noFill/>
          <a:ln w="28575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31" name="순서도: 판단 2430">
            <a:extLst>
              <a:ext uri="{FF2B5EF4-FFF2-40B4-BE49-F238E27FC236}">
                <a16:creationId xmlns:a16="http://schemas.microsoft.com/office/drawing/2014/main" id="{68B498C0-F44A-AA06-925C-C1272EE5CF25}"/>
              </a:ext>
            </a:extLst>
          </p:cNvPr>
          <p:cNvSpPr/>
          <p:nvPr/>
        </p:nvSpPr>
        <p:spPr>
          <a:xfrm>
            <a:off x="2228369" y="3365500"/>
            <a:ext cx="76858" cy="172678"/>
          </a:xfrm>
          <a:prstGeom prst="flowChartDecision">
            <a:avLst/>
          </a:prstGeom>
          <a:noFill/>
          <a:ln w="28575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32" name="순서도: 판단 2431">
            <a:extLst>
              <a:ext uri="{FF2B5EF4-FFF2-40B4-BE49-F238E27FC236}">
                <a16:creationId xmlns:a16="http://schemas.microsoft.com/office/drawing/2014/main" id="{602F4877-95B3-ED77-D686-2C94118DF5EF}"/>
              </a:ext>
            </a:extLst>
          </p:cNvPr>
          <p:cNvSpPr/>
          <p:nvPr/>
        </p:nvSpPr>
        <p:spPr>
          <a:xfrm>
            <a:off x="2223357" y="5014406"/>
            <a:ext cx="76858" cy="172678"/>
          </a:xfrm>
          <a:prstGeom prst="flowChartDecision">
            <a:avLst/>
          </a:prstGeom>
          <a:noFill/>
          <a:ln w="28575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33" name="순서도: 판단 2432">
            <a:extLst>
              <a:ext uri="{FF2B5EF4-FFF2-40B4-BE49-F238E27FC236}">
                <a16:creationId xmlns:a16="http://schemas.microsoft.com/office/drawing/2014/main" id="{9E91F6C6-EB2C-DBED-4C13-C5F3DD7F9D83}"/>
              </a:ext>
            </a:extLst>
          </p:cNvPr>
          <p:cNvSpPr/>
          <p:nvPr/>
        </p:nvSpPr>
        <p:spPr>
          <a:xfrm rot="5400000">
            <a:off x="3050014" y="4186378"/>
            <a:ext cx="76858" cy="172678"/>
          </a:xfrm>
          <a:prstGeom prst="flowChartDecision">
            <a:avLst/>
          </a:prstGeom>
          <a:noFill/>
          <a:ln w="28575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34" name="순서도: 판단 2433">
            <a:extLst>
              <a:ext uri="{FF2B5EF4-FFF2-40B4-BE49-F238E27FC236}">
                <a16:creationId xmlns:a16="http://schemas.microsoft.com/office/drawing/2014/main" id="{E9379183-39A8-8062-F05F-5CB49D9F2772}"/>
              </a:ext>
            </a:extLst>
          </p:cNvPr>
          <p:cNvSpPr/>
          <p:nvPr/>
        </p:nvSpPr>
        <p:spPr>
          <a:xfrm rot="5400000">
            <a:off x="1368728" y="4184989"/>
            <a:ext cx="76858" cy="172678"/>
          </a:xfrm>
          <a:prstGeom prst="flowChartDecision">
            <a:avLst/>
          </a:prstGeom>
          <a:noFill/>
          <a:ln w="28575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7" name="그림 46" descr="플러그, 병이(가) 표시된 사진&#10;&#10;자동 생성된 설명">
            <a:extLst>
              <a:ext uri="{FF2B5EF4-FFF2-40B4-BE49-F238E27FC236}">
                <a16:creationId xmlns:a16="http://schemas.microsoft.com/office/drawing/2014/main" id="{BCCC821C-515A-CA43-CF72-3D222D9B05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88101">
            <a:off x="7051874" y="2363140"/>
            <a:ext cx="1892891" cy="2773465"/>
          </a:xfrm>
          <a:prstGeom prst="rect">
            <a:avLst/>
          </a:prstGeom>
        </p:spPr>
      </p:pic>
      <p:pic>
        <p:nvPicPr>
          <p:cNvPr id="49" name="그림 48" descr="플러그, 병이(가) 표시된 사진&#10;&#10;자동 생성된 설명">
            <a:extLst>
              <a:ext uri="{FF2B5EF4-FFF2-40B4-BE49-F238E27FC236}">
                <a16:creationId xmlns:a16="http://schemas.microsoft.com/office/drawing/2014/main" id="{EE7B07AD-EF4E-0CFB-BAD7-D7C37ED093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88101">
            <a:off x="1395653" y="1334240"/>
            <a:ext cx="909848" cy="1333110"/>
          </a:xfrm>
          <a:prstGeom prst="rect">
            <a:avLst/>
          </a:prstGeom>
        </p:spPr>
      </p:pic>
      <p:sp>
        <p:nvSpPr>
          <p:cNvPr id="11" name="원형: 비어 있음 10">
            <a:extLst>
              <a:ext uri="{FF2B5EF4-FFF2-40B4-BE49-F238E27FC236}">
                <a16:creationId xmlns:a16="http://schemas.microsoft.com/office/drawing/2014/main" id="{E1540044-4EEB-1D07-CF73-000F61CA964A}"/>
              </a:ext>
            </a:extLst>
          </p:cNvPr>
          <p:cNvSpPr/>
          <p:nvPr/>
        </p:nvSpPr>
        <p:spPr>
          <a:xfrm>
            <a:off x="936757" y="1154260"/>
            <a:ext cx="1749146" cy="1714805"/>
          </a:xfrm>
          <a:prstGeom prst="donut">
            <a:avLst>
              <a:gd name="adj" fmla="val 0"/>
            </a:avLst>
          </a:prstGeom>
          <a:solidFill>
            <a:srgbClr val="D377F0"/>
          </a:solidFill>
          <a:ln w="28575">
            <a:solidFill>
              <a:srgbClr val="D377F0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82DCD5B3-150C-2B5D-AAB9-042C76C42306}"/>
              </a:ext>
            </a:extLst>
          </p:cNvPr>
          <p:cNvCxnSpPr>
            <a:cxnSpLocks/>
          </p:cNvCxnSpPr>
          <p:nvPr/>
        </p:nvCxnSpPr>
        <p:spPr>
          <a:xfrm flipH="1" flipV="1">
            <a:off x="1138088" y="1466084"/>
            <a:ext cx="198690" cy="127377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5F3BD9B0-88E0-639E-B2B5-B5F97EAB4A9D}"/>
              </a:ext>
            </a:extLst>
          </p:cNvPr>
          <p:cNvCxnSpPr>
            <a:cxnSpLocks/>
            <a:endCxn id="11" idx="1"/>
          </p:cNvCxnSpPr>
          <p:nvPr/>
        </p:nvCxnSpPr>
        <p:spPr>
          <a:xfrm flipH="1" flipV="1">
            <a:off x="1192914" y="1405387"/>
            <a:ext cx="183961" cy="142032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0ED9F679-07D5-F0CB-67A3-C847E9B34B88}"/>
              </a:ext>
            </a:extLst>
          </p:cNvPr>
          <p:cNvCxnSpPr>
            <a:cxnSpLocks/>
          </p:cNvCxnSpPr>
          <p:nvPr/>
        </p:nvCxnSpPr>
        <p:spPr>
          <a:xfrm flipH="1" flipV="1">
            <a:off x="1277005" y="1349082"/>
            <a:ext cx="147214" cy="164651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2" name="직선 연결선 2251">
            <a:extLst>
              <a:ext uri="{FF2B5EF4-FFF2-40B4-BE49-F238E27FC236}">
                <a16:creationId xmlns:a16="http://schemas.microsoft.com/office/drawing/2014/main" id="{E2A71B27-94E6-ACBA-77FE-889D34204E18}"/>
              </a:ext>
            </a:extLst>
          </p:cNvPr>
          <p:cNvCxnSpPr>
            <a:cxnSpLocks/>
          </p:cNvCxnSpPr>
          <p:nvPr/>
        </p:nvCxnSpPr>
        <p:spPr>
          <a:xfrm flipH="1" flipV="1">
            <a:off x="1347941" y="1289901"/>
            <a:ext cx="124983" cy="182741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27237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타원 44">
            <a:extLst>
              <a:ext uri="{FF2B5EF4-FFF2-40B4-BE49-F238E27FC236}">
                <a16:creationId xmlns:a16="http://schemas.microsoft.com/office/drawing/2014/main" id="{ABC4CD38-A5A5-7A23-64EF-ED2D8CBB42A1}"/>
              </a:ext>
            </a:extLst>
          </p:cNvPr>
          <p:cNvSpPr/>
          <p:nvPr/>
        </p:nvSpPr>
        <p:spPr>
          <a:xfrm>
            <a:off x="1600659" y="3634630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51" name="타원 2350">
            <a:extLst>
              <a:ext uri="{FF2B5EF4-FFF2-40B4-BE49-F238E27FC236}">
                <a16:creationId xmlns:a16="http://schemas.microsoft.com/office/drawing/2014/main" id="{C3782AA3-0638-4370-0201-F6EDCCCF38C5}"/>
              </a:ext>
            </a:extLst>
          </p:cNvPr>
          <p:cNvSpPr/>
          <p:nvPr/>
        </p:nvSpPr>
        <p:spPr>
          <a:xfrm>
            <a:off x="9480536" y="3772529"/>
            <a:ext cx="1178428" cy="1163151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400" name="직선 연결선 2399">
            <a:extLst>
              <a:ext uri="{FF2B5EF4-FFF2-40B4-BE49-F238E27FC236}">
                <a16:creationId xmlns:a16="http://schemas.microsoft.com/office/drawing/2014/main" id="{9791C4AE-65AE-5D75-037A-24537987A5B4}"/>
              </a:ext>
            </a:extLst>
          </p:cNvPr>
          <p:cNvCxnSpPr>
            <a:cxnSpLocks/>
          </p:cNvCxnSpPr>
          <p:nvPr/>
        </p:nvCxnSpPr>
        <p:spPr>
          <a:xfrm flipH="1" flipV="1">
            <a:off x="1752766" y="360155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4" name="직선 연결선 2403">
            <a:extLst>
              <a:ext uri="{FF2B5EF4-FFF2-40B4-BE49-F238E27FC236}">
                <a16:creationId xmlns:a16="http://schemas.microsoft.com/office/drawing/2014/main" id="{49AB7A5C-20C5-844F-7F69-5380F3C012C5}"/>
              </a:ext>
            </a:extLst>
          </p:cNvPr>
          <p:cNvCxnSpPr>
            <a:cxnSpLocks/>
          </p:cNvCxnSpPr>
          <p:nvPr/>
        </p:nvCxnSpPr>
        <p:spPr>
          <a:xfrm flipH="1" flipV="1">
            <a:off x="1699397" y="3636286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5" name="직선 연결선 2404">
            <a:extLst>
              <a:ext uri="{FF2B5EF4-FFF2-40B4-BE49-F238E27FC236}">
                <a16:creationId xmlns:a16="http://schemas.microsoft.com/office/drawing/2014/main" id="{B581308B-313B-91A8-40A7-A1D59E6B9400}"/>
              </a:ext>
            </a:extLst>
          </p:cNvPr>
          <p:cNvCxnSpPr>
            <a:cxnSpLocks/>
          </p:cNvCxnSpPr>
          <p:nvPr/>
        </p:nvCxnSpPr>
        <p:spPr>
          <a:xfrm flipH="1" flipV="1">
            <a:off x="1658268" y="368387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6" name="직선 연결선 2405">
            <a:extLst>
              <a:ext uri="{FF2B5EF4-FFF2-40B4-BE49-F238E27FC236}">
                <a16:creationId xmlns:a16="http://schemas.microsoft.com/office/drawing/2014/main" id="{AD092565-E144-5EBD-E3C8-FA4AC72207E3}"/>
              </a:ext>
            </a:extLst>
          </p:cNvPr>
          <p:cNvCxnSpPr>
            <a:cxnSpLocks/>
          </p:cNvCxnSpPr>
          <p:nvPr/>
        </p:nvCxnSpPr>
        <p:spPr>
          <a:xfrm flipH="1" flipV="1">
            <a:off x="1618605" y="372376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7" name="직선 연결선 2406">
            <a:extLst>
              <a:ext uri="{FF2B5EF4-FFF2-40B4-BE49-F238E27FC236}">
                <a16:creationId xmlns:a16="http://schemas.microsoft.com/office/drawing/2014/main" id="{2BC3225A-F3B9-BE62-FE63-1BC4870EA9E4}"/>
              </a:ext>
            </a:extLst>
          </p:cNvPr>
          <p:cNvCxnSpPr>
            <a:cxnSpLocks/>
          </p:cNvCxnSpPr>
          <p:nvPr/>
        </p:nvCxnSpPr>
        <p:spPr>
          <a:xfrm flipH="1" flipV="1">
            <a:off x="1578942" y="376366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8" name="직선 연결선 2407">
            <a:extLst>
              <a:ext uri="{FF2B5EF4-FFF2-40B4-BE49-F238E27FC236}">
                <a16:creationId xmlns:a16="http://schemas.microsoft.com/office/drawing/2014/main" id="{30640560-BF1D-7760-9C7A-BC2E36811C1D}"/>
              </a:ext>
            </a:extLst>
          </p:cNvPr>
          <p:cNvCxnSpPr>
            <a:cxnSpLocks/>
          </p:cNvCxnSpPr>
          <p:nvPr/>
        </p:nvCxnSpPr>
        <p:spPr>
          <a:xfrm flipH="1" flipV="1">
            <a:off x="1545113" y="382293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9" name="직선 연결선 2408">
            <a:extLst>
              <a:ext uri="{FF2B5EF4-FFF2-40B4-BE49-F238E27FC236}">
                <a16:creationId xmlns:a16="http://schemas.microsoft.com/office/drawing/2014/main" id="{C7661E92-3E41-C418-442C-562A6AC09D7D}"/>
              </a:ext>
            </a:extLst>
          </p:cNvPr>
          <p:cNvCxnSpPr>
            <a:cxnSpLocks/>
          </p:cNvCxnSpPr>
          <p:nvPr/>
        </p:nvCxnSpPr>
        <p:spPr>
          <a:xfrm flipV="1">
            <a:off x="2657063" y="361315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2" name="직선 연결선 2411">
            <a:extLst>
              <a:ext uri="{FF2B5EF4-FFF2-40B4-BE49-F238E27FC236}">
                <a16:creationId xmlns:a16="http://schemas.microsoft.com/office/drawing/2014/main" id="{AE79E027-712B-9A6C-ED46-F17F46980132}"/>
              </a:ext>
            </a:extLst>
          </p:cNvPr>
          <p:cNvCxnSpPr>
            <a:cxnSpLocks/>
          </p:cNvCxnSpPr>
          <p:nvPr/>
        </p:nvCxnSpPr>
        <p:spPr>
          <a:xfrm flipV="1">
            <a:off x="2716941" y="3644968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3" name="직선 연결선 2412">
            <a:extLst>
              <a:ext uri="{FF2B5EF4-FFF2-40B4-BE49-F238E27FC236}">
                <a16:creationId xmlns:a16="http://schemas.microsoft.com/office/drawing/2014/main" id="{49F9A54C-3D10-BD9C-1BB4-EDF1B51A35A6}"/>
              </a:ext>
            </a:extLst>
          </p:cNvPr>
          <p:cNvCxnSpPr>
            <a:cxnSpLocks/>
          </p:cNvCxnSpPr>
          <p:nvPr/>
        </p:nvCxnSpPr>
        <p:spPr>
          <a:xfrm flipV="1">
            <a:off x="2763029" y="370287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4" name="직선 연결선 2413">
            <a:extLst>
              <a:ext uri="{FF2B5EF4-FFF2-40B4-BE49-F238E27FC236}">
                <a16:creationId xmlns:a16="http://schemas.microsoft.com/office/drawing/2014/main" id="{DF9EC117-0ABC-3565-578B-5486DD47FEF7}"/>
              </a:ext>
            </a:extLst>
          </p:cNvPr>
          <p:cNvCxnSpPr>
            <a:cxnSpLocks/>
          </p:cNvCxnSpPr>
          <p:nvPr/>
        </p:nvCxnSpPr>
        <p:spPr>
          <a:xfrm flipV="1">
            <a:off x="2809718" y="3756863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5" name="직선 연결선 2414">
            <a:extLst>
              <a:ext uri="{FF2B5EF4-FFF2-40B4-BE49-F238E27FC236}">
                <a16:creationId xmlns:a16="http://schemas.microsoft.com/office/drawing/2014/main" id="{22E98C92-EEED-798D-16B6-C00AAA3BC297}"/>
              </a:ext>
            </a:extLst>
          </p:cNvPr>
          <p:cNvCxnSpPr>
            <a:cxnSpLocks/>
          </p:cNvCxnSpPr>
          <p:nvPr/>
        </p:nvCxnSpPr>
        <p:spPr>
          <a:xfrm flipV="1">
            <a:off x="2837005" y="381851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6" name="직선 연결선 2415">
            <a:extLst>
              <a:ext uri="{FF2B5EF4-FFF2-40B4-BE49-F238E27FC236}">
                <a16:creationId xmlns:a16="http://schemas.microsoft.com/office/drawing/2014/main" id="{6D8A4FE2-5B69-4A5F-A56C-B22C31DDA10A}"/>
              </a:ext>
            </a:extLst>
          </p:cNvPr>
          <p:cNvCxnSpPr>
            <a:cxnSpLocks/>
          </p:cNvCxnSpPr>
          <p:nvPr/>
        </p:nvCxnSpPr>
        <p:spPr>
          <a:xfrm flipV="1">
            <a:off x="2861170" y="3877033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7" name="직선 연결선 2416">
            <a:extLst>
              <a:ext uri="{FF2B5EF4-FFF2-40B4-BE49-F238E27FC236}">
                <a16:creationId xmlns:a16="http://schemas.microsoft.com/office/drawing/2014/main" id="{F96B6000-CABC-A701-6894-ABFB5CEA706A}"/>
              </a:ext>
            </a:extLst>
          </p:cNvPr>
          <p:cNvCxnSpPr>
            <a:cxnSpLocks/>
          </p:cNvCxnSpPr>
          <p:nvPr/>
        </p:nvCxnSpPr>
        <p:spPr>
          <a:xfrm flipV="1">
            <a:off x="1569655" y="465200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8" name="직선 연결선 2417">
            <a:extLst>
              <a:ext uri="{FF2B5EF4-FFF2-40B4-BE49-F238E27FC236}">
                <a16:creationId xmlns:a16="http://schemas.microsoft.com/office/drawing/2014/main" id="{9A13E782-3826-DDAA-8CC6-14C9A263359F}"/>
              </a:ext>
            </a:extLst>
          </p:cNvPr>
          <p:cNvCxnSpPr>
            <a:cxnSpLocks/>
          </p:cNvCxnSpPr>
          <p:nvPr/>
        </p:nvCxnSpPr>
        <p:spPr>
          <a:xfrm flipV="1">
            <a:off x="1626499" y="469983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9" name="직선 연결선 2418">
            <a:extLst>
              <a:ext uri="{FF2B5EF4-FFF2-40B4-BE49-F238E27FC236}">
                <a16:creationId xmlns:a16="http://schemas.microsoft.com/office/drawing/2014/main" id="{8D803C0D-7989-964D-5155-05CDD8E439E4}"/>
              </a:ext>
            </a:extLst>
          </p:cNvPr>
          <p:cNvCxnSpPr>
            <a:cxnSpLocks/>
          </p:cNvCxnSpPr>
          <p:nvPr/>
        </p:nvCxnSpPr>
        <p:spPr>
          <a:xfrm flipV="1">
            <a:off x="1661485" y="475714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0" name="직선 연결선 2419">
            <a:extLst>
              <a:ext uri="{FF2B5EF4-FFF2-40B4-BE49-F238E27FC236}">
                <a16:creationId xmlns:a16="http://schemas.microsoft.com/office/drawing/2014/main" id="{2B4C09A5-C9C5-6C51-89FF-6CD1CDF2A029}"/>
              </a:ext>
            </a:extLst>
          </p:cNvPr>
          <p:cNvCxnSpPr>
            <a:cxnSpLocks/>
          </p:cNvCxnSpPr>
          <p:nvPr/>
        </p:nvCxnSpPr>
        <p:spPr>
          <a:xfrm flipV="1">
            <a:off x="1718573" y="480109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1" name="직선 연결선 2420">
            <a:extLst>
              <a:ext uri="{FF2B5EF4-FFF2-40B4-BE49-F238E27FC236}">
                <a16:creationId xmlns:a16="http://schemas.microsoft.com/office/drawing/2014/main" id="{E754F439-37D0-02D1-9305-F69528328613}"/>
              </a:ext>
            </a:extLst>
          </p:cNvPr>
          <p:cNvCxnSpPr>
            <a:cxnSpLocks/>
          </p:cNvCxnSpPr>
          <p:nvPr/>
        </p:nvCxnSpPr>
        <p:spPr>
          <a:xfrm flipV="1">
            <a:off x="1772452" y="4843645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2" name="직선 연결선 2421">
            <a:extLst>
              <a:ext uri="{FF2B5EF4-FFF2-40B4-BE49-F238E27FC236}">
                <a16:creationId xmlns:a16="http://schemas.microsoft.com/office/drawing/2014/main" id="{E45EE59A-A57A-8A88-201E-61B4B822165F}"/>
              </a:ext>
            </a:extLst>
          </p:cNvPr>
          <p:cNvCxnSpPr>
            <a:cxnSpLocks/>
          </p:cNvCxnSpPr>
          <p:nvPr/>
        </p:nvCxnSpPr>
        <p:spPr>
          <a:xfrm flipV="1">
            <a:off x="1515147" y="459347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4" name="직선 연결선 2423">
            <a:extLst>
              <a:ext uri="{FF2B5EF4-FFF2-40B4-BE49-F238E27FC236}">
                <a16:creationId xmlns:a16="http://schemas.microsoft.com/office/drawing/2014/main" id="{64BE0269-0329-0ADA-AF15-9D1932381403}"/>
              </a:ext>
            </a:extLst>
          </p:cNvPr>
          <p:cNvCxnSpPr>
            <a:cxnSpLocks/>
          </p:cNvCxnSpPr>
          <p:nvPr/>
        </p:nvCxnSpPr>
        <p:spPr>
          <a:xfrm flipH="1" flipV="1">
            <a:off x="2839453" y="457304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5" name="직선 연결선 2424">
            <a:extLst>
              <a:ext uri="{FF2B5EF4-FFF2-40B4-BE49-F238E27FC236}">
                <a16:creationId xmlns:a16="http://schemas.microsoft.com/office/drawing/2014/main" id="{42C37264-59EC-8216-64A3-5577230BB119}"/>
              </a:ext>
            </a:extLst>
          </p:cNvPr>
          <p:cNvCxnSpPr>
            <a:cxnSpLocks/>
          </p:cNvCxnSpPr>
          <p:nvPr/>
        </p:nvCxnSpPr>
        <p:spPr>
          <a:xfrm flipH="1" flipV="1">
            <a:off x="2813016" y="463046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6" name="직선 연결선 2425">
            <a:extLst>
              <a:ext uri="{FF2B5EF4-FFF2-40B4-BE49-F238E27FC236}">
                <a16:creationId xmlns:a16="http://schemas.microsoft.com/office/drawing/2014/main" id="{EDBEBD76-4C34-BC80-1AEF-988049277F65}"/>
              </a:ext>
            </a:extLst>
          </p:cNvPr>
          <p:cNvCxnSpPr>
            <a:cxnSpLocks/>
          </p:cNvCxnSpPr>
          <p:nvPr/>
        </p:nvCxnSpPr>
        <p:spPr>
          <a:xfrm flipH="1" flipV="1">
            <a:off x="2763516" y="4676201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7" name="직선 연결선 2426">
            <a:extLst>
              <a:ext uri="{FF2B5EF4-FFF2-40B4-BE49-F238E27FC236}">
                <a16:creationId xmlns:a16="http://schemas.microsoft.com/office/drawing/2014/main" id="{DC524587-D02A-4C64-3ECC-1AF96ACBE17E}"/>
              </a:ext>
            </a:extLst>
          </p:cNvPr>
          <p:cNvCxnSpPr>
            <a:cxnSpLocks/>
          </p:cNvCxnSpPr>
          <p:nvPr/>
        </p:nvCxnSpPr>
        <p:spPr>
          <a:xfrm flipH="1" flipV="1">
            <a:off x="2730998" y="472918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8" name="직선 연결선 2427">
            <a:extLst>
              <a:ext uri="{FF2B5EF4-FFF2-40B4-BE49-F238E27FC236}">
                <a16:creationId xmlns:a16="http://schemas.microsoft.com/office/drawing/2014/main" id="{2DC8FE98-27FA-9B9E-CD45-C08ECC2A424E}"/>
              </a:ext>
            </a:extLst>
          </p:cNvPr>
          <p:cNvCxnSpPr>
            <a:cxnSpLocks/>
          </p:cNvCxnSpPr>
          <p:nvPr/>
        </p:nvCxnSpPr>
        <p:spPr>
          <a:xfrm flipH="1" flipV="1">
            <a:off x="2684061" y="4770660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9" name="직선 연결선 2428">
            <a:extLst>
              <a:ext uri="{FF2B5EF4-FFF2-40B4-BE49-F238E27FC236}">
                <a16:creationId xmlns:a16="http://schemas.microsoft.com/office/drawing/2014/main" id="{2627227F-2BF8-B96D-9C9A-E370596A51A8}"/>
              </a:ext>
            </a:extLst>
          </p:cNvPr>
          <p:cNvCxnSpPr>
            <a:cxnSpLocks/>
          </p:cNvCxnSpPr>
          <p:nvPr/>
        </p:nvCxnSpPr>
        <p:spPr>
          <a:xfrm flipH="1" flipV="1">
            <a:off x="2625033" y="480985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54" name="원형: 비어 있음 2353">
            <a:extLst>
              <a:ext uri="{FF2B5EF4-FFF2-40B4-BE49-F238E27FC236}">
                <a16:creationId xmlns:a16="http://schemas.microsoft.com/office/drawing/2014/main" id="{84BDEE7F-6810-C4C3-8754-97AFBBE96A2D}"/>
              </a:ext>
            </a:extLst>
          </p:cNvPr>
          <p:cNvSpPr/>
          <p:nvPr/>
        </p:nvSpPr>
        <p:spPr>
          <a:xfrm>
            <a:off x="1596766" y="3624633"/>
            <a:ext cx="1334170" cy="1307976"/>
          </a:xfrm>
          <a:prstGeom prst="donut">
            <a:avLst>
              <a:gd name="adj" fmla="val 1086"/>
            </a:avLst>
          </a:prstGeom>
          <a:noFill/>
          <a:ln w="9525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원형: 비어 있음 10">
            <a:extLst>
              <a:ext uri="{FF2B5EF4-FFF2-40B4-BE49-F238E27FC236}">
                <a16:creationId xmlns:a16="http://schemas.microsoft.com/office/drawing/2014/main" id="{647D7669-E6BE-18C0-7C97-B4D66A8FAF40}"/>
              </a:ext>
            </a:extLst>
          </p:cNvPr>
          <p:cNvSpPr/>
          <p:nvPr/>
        </p:nvSpPr>
        <p:spPr>
          <a:xfrm>
            <a:off x="9427433" y="3732854"/>
            <a:ext cx="1252016" cy="1227435"/>
          </a:xfrm>
          <a:prstGeom prst="donut">
            <a:avLst>
              <a:gd name="adj" fmla="val 0"/>
            </a:avLst>
          </a:prstGeom>
          <a:noFill/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9" name="원형: 비어 있음 38">
            <a:extLst>
              <a:ext uri="{FF2B5EF4-FFF2-40B4-BE49-F238E27FC236}">
                <a16:creationId xmlns:a16="http://schemas.microsoft.com/office/drawing/2014/main" id="{5ED16086-704F-4037-CCB7-83A153695471}"/>
              </a:ext>
            </a:extLst>
          </p:cNvPr>
          <p:cNvSpPr/>
          <p:nvPr/>
        </p:nvSpPr>
        <p:spPr>
          <a:xfrm>
            <a:off x="9165832" y="3437451"/>
            <a:ext cx="1805687" cy="1770236"/>
          </a:xfrm>
          <a:prstGeom prst="donut">
            <a:avLst>
              <a:gd name="adj" fmla="val 0"/>
            </a:avLst>
          </a:prstGeom>
          <a:noFill/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9" name="달 48">
            <a:extLst>
              <a:ext uri="{FF2B5EF4-FFF2-40B4-BE49-F238E27FC236}">
                <a16:creationId xmlns:a16="http://schemas.microsoft.com/office/drawing/2014/main" id="{3D080EC8-3A95-22E3-344C-80289711837C}"/>
              </a:ext>
            </a:extLst>
          </p:cNvPr>
          <p:cNvSpPr/>
          <p:nvPr/>
        </p:nvSpPr>
        <p:spPr>
          <a:xfrm>
            <a:off x="10002006" y="3547583"/>
            <a:ext cx="94706" cy="133424"/>
          </a:xfrm>
          <a:prstGeom prst="moon">
            <a:avLst/>
          </a:prstGeom>
          <a:noFill/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0" name="달 49">
            <a:extLst>
              <a:ext uri="{FF2B5EF4-FFF2-40B4-BE49-F238E27FC236}">
                <a16:creationId xmlns:a16="http://schemas.microsoft.com/office/drawing/2014/main" id="{710AA1F6-0155-697D-4BDA-57D39DA41D91}"/>
              </a:ext>
            </a:extLst>
          </p:cNvPr>
          <p:cNvSpPr/>
          <p:nvPr/>
        </p:nvSpPr>
        <p:spPr>
          <a:xfrm>
            <a:off x="10002006" y="4997149"/>
            <a:ext cx="94706" cy="133424"/>
          </a:xfrm>
          <a:prstGeom prst="moon">
            <a:avLst/>
          </a:prstGeom>
          <a:noFill/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달 50">
            <a:extLst>
              <a:ext uri="{FF2B5EF4-FFF2-40B4-BE49-F238E27FC236}">
                <a16:creationId xmlns:a16="http://schemas.microsoft.com/office/drawing/2014/main" id="{154A8BE4-5079-BF89-540C-B1E59EE38651}"/>
              </a:ext>
            </a:extLst>
          </p:cNvPr>
          <p:cNvSpPr/>
          <p:nvPr/>
        </p:nvSpPr>
        <p:spPr>
          <a:xfrm>
            <a:off x="9267999" y="4277750"/>
            <a:ext cx="94706" cy="133424"/>
          </a:xfrm>
          <a:prstGeom prst="moon">
            <a:avLst/>
          </a:prstGeom>
          <a:noFill/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2" name="달 51">
            <a:extLst>
              <a:ext uri="{FF2B5EF4-FFF2-40B4-BE49-F238E27FC236}">
                <a16:creationId xmlns:a16="http://schemas.microsoft.com/office/drawing/2014/main" id="{DA5EB4B9-4AF6-3859-9549-8B6C080DF5D8}"/>
              </a:ext>
            </a:extLst>
          </p:cNvPr>
          <p:cNvSpPr/>
          <p:nvPr/>
        </p:nvSpPr>
        <p:spPr>
          <a:xfrm>
            <a:off x="10736777" y="4287393"/>
            <a:ext cx="94706" cy="133424"/>
          </a:xfrm>
          <a:prstGeom prst="moon">
            <a:avLst/>
          </a:prstGeom>
          <a:noFill/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357" name="그림 2356" descr="플러그, 병이(가) 표시된 사진&#10;&#10;자동 생성된 설명">
            <a:extLst>
              <a:ext uri="{FF2B5EF4-FFF2-40B4-BE49-F238E27FC236}">
                <a16:creationId xmlns:a16="http://schemas.microsoft.com/office/drawing/2014/main" id="{1F1D4BBB-F659-F424-CCCA-37D96F2FBF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88101">
            <a:off x="1805084" y="3623015"/>
            <a:ext cx="909848" cy="1333110"/>
          </a:xfrm>
          <a:prstGeom prst="rect">
            <a:avLst/>
          </a:prstGeom>
        </p:spPr>
      </p:pic>
      <p:grpSp>
        <p:nvGrpSpPr>
          <p:cNvPr id="1030" name="그룹 1029">
            <a:extLst>
              <a:ext uri="{FF2B5EF4-FFF2-40B4-BE49-F238E27FC236}">
                <a16:creationId xmlns:a16="http://schemas.microsoft.com/office/drawing/2014/main" id="{055CF84A-84B3-2DAE-0BB6-BBFE707A494D}"/>
              </a:ext>
            </a:extLst>
          </p:cNvPr>
          <p:cNvGrpSpPr/>
          <p:nvPr/>
        </p:nvGrpSpPr>
        <p:grpSpPr>
          <a:xfrm>
            <a:off x="9533871" y="3741475"/>
            <a:ext cx="1125682" cy="1060704"/>
            <a:chOff x="4947990" y="2125492"/>
            <a:chExt cx="1125682" cy="1060704"/>
          </a:xfrm>
        </p:grpSpPr>
        <p:sp>
          <p:nvSpPr>
            <p:cNvPr id="1031" name="이등변 삼각형 1030">
              <a:extLst>
                <a:ext uri="{FF2B5EF4-FFF2-40B4-BE49-F238E27FC236}">
                  <a16:creationId xmlns:a16="http://schemas.microsoft.com/office/drawing/2014/main" id="{99AB67FD-4A73-0B64-3242-5C29BA3DB811}"/>
                </a:ext>
              </a:extLst>
            </p:cNvPr>
            <p:cNvSpPr/>
            <p:nvPr/>
          </p:nvSpPr>
          <p:spPr>
            <a:xfrm>
              <a:off x="4947990" y="2149246"/>
              <a:ext cx="1060704" cy="914400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32" name="이등변 삼각형 1031">
              <a:extLst>
                <a:ext uri="{FF2B5EF4-FFF2-40B4-BE49-F238E27FC236}">
                  <a16:creationId xmlns:a16="http://schemas.microsoft.com/office/drawing/2014/main" id="{FFAA9355-C325-D62F-D3A2-82D169575666}"/>
                </a:ext>
              </a:extLst>
            </p:cNvPr>
            <p:cNvSpPr/>
            <p:nvPr/>
          </p:nvSpPr>
          <p:spPr>
            <a:xfrm rot="3658685">
              <a:off x="5086120" y="2198644"/>
              <a:ext cx="1060704" cy="914400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33" name="그림 1032" descr="플러그, 병이(가) 표시된 사진&#10;&#10;자동 생성된 설명">
            <a:extLst>
              <a:ext uri="{FF2B5EF4-FFF2-40B4-BE49-F238E27FC236}">
                <a16:creationId xmlns:a16="http://schemas.microsoft.com/office/drawing/2014/main" id="{87EEBFCF-5CAC-0513-BCB0-08851D622D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88101">
            <a:off x="9651266" y="3717170"/>
            <a:ext cx="857293" cy="1256107"/>
          </a:xfrm>
          <a:prstGeom prst="rect">
            <a:avLst/>
          </a:prstGeom>
        </p:spPr>
      </p:pic>
      <p:sp>
        <p:nvSpPr>
          <p:cNvPr id="1085" name="순서도: 판단 1084">
            <a:extLst>
              <a:ext uri="{FF2B5EF4-FFF2-40B4-BE49-F238E27FC236}">
                <a16:creationId xmlns:a16="http://schemas.microsoft.com/office/drawing/2014/main" id="{958500A1-70CD-2CA3-8908-F41BF0E23376}"/>
              </a:ext>
            </a:extLst>
          </p:cNvPr>
          <p:cNvSpPr/>
          <p:nvPr/>
        </p:nvSpPr>
        <p:spPr>
          <a:xfrm rot="3528163">
            <a:off x="7922172" y="3563232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6" name="순서도: 판단 1085">
            <a:extLst>
              <a:ext uri="{FF2B5EF4-FFF2-40B4-BE49-F238E27FC236}">
                <a16:creationId xmlns:a16="http://schemas.microsoft.com/office/drawing/2014/main" id="{A53BAA3F-E637-D900-D1CB-203A93533785}"/>
              </a:ext>
            </a:extLst>
          </p:cNvPr>
          <p:cNvSpPr/>
          <p:nvPr/>
        </p:nvSpPr>
        <p:spPr>
          <a:xfrm rot="3528163">
            <a:off x="6416055" y="4833216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7" name="순서도: 판단 1086">
            <a:extLst>
              <a:ext uri="{FF2B5EF4-FFF2-40B4-BE49-F238E27FC236}">
                <a16:creationId xmlns:a16="http://schemas.microsoft.com/office/drawing/2014/main" id="{489C38B7-6669-7A31-ABE7-BA149B37C5B6}"/>
              </a:ext>
            </a:extLst>
          </p:cNvPr>
          <p:cNvSpPr/>
          <p:nvPr/>
        </p:nvSpPr>
        <p:spPr>
          <a:xfrm rot="18252776">
            <a:off x="6411075" y="3572737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68" name="순서도: 판단 2367">
            <a:extLst>
              <a:ext uri="{FF2B5EF4-FFF2-40B4-BE49-F238E27FC236}">
                <a16:creationId xmlns:a16="http://schemas.microsoft.com/office/drawing/2014/main" id="{07C505FF-CEE8-8E8A-E575-AB56F1747E75}"/>
              </a:ext>
            </a:extLst>
          </p:cNvPr>
          <p:cNvSpPr/>
          <p:nvPr/>
        </p:nvSpPr>
        <p:spPr>
          <a:xfrm rot="18252776">
            <a:off x="7884778" y="4857911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70" name="원형: 비어 있음 2369">
            <a:extLst>
              <a:ext uri="{FF2B5EF4-FFF2-40B4-BE49-F238E27FC236}">
                <a16:creationId xmlns:a16="http://schemas.microsoft.com/office/drawing/2014/main" id="{7406F671-EA63-C619-0828-B252507A4B03}"/>
              </a:ext>
            </a:extLst>
          </p:cNvPr>
          <p:cNvSpPr/>
          <p:nvPr/>
        </p:nvSpPr>
        <p:spPr>
          <a:xfrm>
            <a:off x="9137393" y="958754"/>
            <a:ext cx="1636752" cy="1604617"/>
          </a:xfrm>
          <a:prstGeom prst="donut">
            <a:avLst>
              <a:gd name="adj" fmla="val 0"/>
            </a:avLst>
          </a:prstGeom>
          <a:noFill/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71" name="원형: 비어 있음 2370">
            <a:extLst>
              <a:ext uri="{FF2B5EF4-FFF2-40B4-BE49-F238E27FC236}">
                <a16:creationId xmlns:a16="http://schemas.microsoft.com/office/drawing/2014/main" id="{0C21B474-0C8B-8D8D-8E41-CD203BBD937B}"/>
              </a:ext>
            </a:extLst>
          </p:cNvPr>
          <p:cNvSpPr/>
          <p:nvPr/>
        </p:nvSpPr>
        <p:spPr>
          <a:xfrm>
            <a:off x="9053670" y="870702"/>
            <a:ext cx="1805687" cy="1770236"/>
          </a:xfrm>
          <a:prstGeom prst="donut">
            <a:avLst>
              <a:gd name="adj" fmla="val 0"/>
            </a:avLst>
          </a:prstGeom>
          <a:noFill/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2411" name="직선 연결선 2410">
            <a:extLst>
              <a:ext uri="{FF2B5EF4-FFF2-40B4-BE49-F238E27FC236}">
                <a16:creationId xmlns:a16="http://schemas.microsoft.com/office/drawing/2014/main" id="{24262907-0D25-11BF-ABF8-31F51826262B}"/>
              </a:ext>
            </a:extLst>
          </p:cNvPr>
          <p:cNvCxnSpPr>
            <a:cxnSpLocks/>
          </p:cNvCxnSpPr>
          <p:nvPr/>
        </p:nvCxnSpPr>
        <p:spPr>
          <a:xfrm>
            <a:off x="9955769" y="2672710"/>
            <a:ext cx="0" cy="81797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35" name="직선 연결선 2434">
            <a:extLst>
              <a:ext uri="{FF2B5EF4-FFF2-40B4-BE49-F238E27FC236}">
                <a16:creationId xmlns:a16="http://schemas.microsoft.com/office/drawing/2014/main" id="{8D188808-2515-A44F-4213-CBBE7A900F6D}"/>
              </a:ext>
            </a:extLst>
          </p:cNvPr>
          <p:cNvCxnSpPr>
            <a:cxnSpLocks/>
          </p:cNvCxnSpPr>
          <p:nvPr/>
        </p:nvCxnSpPr>
        <p:spPr>
          <a:xfrm>
            <a:off x="9955769" y="742310"/>
            <a:ext cx="0" cy="81797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36" name="직선 연결선 2435">
            <a:extLst>
              <a:ext uri="{FF2B5EF4-FFF2-40B4-BE49-F238E27FC236}">
                <a16:creationId xmlns:a16="http://schemas.microsoft.com/office/drawing/2014/main" id="{CED5103F-2133-5410-7338-08B5F89B67C8}"/>
              </a:ext>
            </a:extLst>
          </p:cNvPr>
          <p:cNvCxnSpPr>
            <a:cxnSpLocks/>
          </p:cNvCxnSpPr>
          <p:nvPr/>
        </p:nvCxnSpPr>
        <p:spPr>
          <a:xfrm>
            <a:off x="8883650" y="1752690"/>
            <a:ext cx="110557" cy="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38" name="직선 연결선 2437">
            <a:extLst>
              <a:ext uri="{FF2B5EF4-FFF2-40B4-BE49-F238E27FC236}">
                <a16:creationId xmlns:a16="http://schemas.microsoft.com/office/drawing/2014/main" id="{D4DC6CE2-0879-9794-5E2E-F1042479491B}"/>
              </a:ext>
            </a:extLst>
          </p:cNvPr>
          <p:cNvCxnSpPr>
            <a:cxnSpLocks/>
          </p:cNvCxnSpPr>
          <p:nvPr/>
        </p:nvCxnSpPr>
        <p:spPr>
          <a:xfrm>
            <a:off x="10914369" y="1752690"/>
            <a:ext cx="110557" cy="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2" name="직선 연결선 2451">
            <a:extLst>
              <a:ext uri="{FF2B5EF4-FFF2-40B4-BE49-F238E27FC236}">
                <a16:creationId xmlns:a16="http://schemas.microsoft.com/office/drawing/2014/main" id="{E3290D81-6E3F-2C4C-450D-360665273671}"/>
              </a:ext>
            </a:extLst>
          </p:cNvPr>
          <p:cNvCxnSpPr>
            <a:cxnSpLocks/>
          </p:cNvCxnSpPr>
          <p:nvPr/>
        </p:nvCxnSpPr>
        <p:spPr>
          <a:xfrm>
            <a:off x="9956513" y="1949438"/>
            <a:ext cx="0" cy="554973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3" name="직선 연결선 2452">
            <a:extLst>
              <a:ext uri="{FF2B5EF4-FFF2-40B4-BE49-F238E27FC236}">
                <a16:creationId xmlns:a16="http://schemas.microsoft.com/office/drawing/2014/main" id="{417D64C7-F378-B0E5-8F36-F773D7C4E24D}"/>
              </a:ext>
            </a:extLst>
          </p:cNvPr>
          <p:cNvCxnSpPr>
            <a:cxnSpLocks/>
          </p:cNvCxnSpPr>
          <p:nvPr/>
        </p:nvCxnSpPr>
        <p:spPr>
          <a:xfrm>
            <a:off x="9956226" y="1014441"/>
            <a:ext cx="0" cy="554973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4" name="직선 연결선 2453">
            <a:extLst>
              <a:ext uri="{FF2B5EF4-FFF2-40B4-BE49-F238E27FC236}">
                <a16:creationId xmlns:a16="http://schemas.microsoft.com/office/drawing/2014/main" id="{96F591A5-80C5-B0D8-2C2C-C7BF3D1A848B}"/>
              </a:ext>
            </a:extLst>
          </p:cNvPr>
          <p:cNvCxnSpPr>
            <a:cxnSpLocks/>
          </p:cNvCxnSpPr>
          <p:nvPr/>
        </p:nvCxnSpPr>
        <p:spPr>
          <a:xfrm>
            <a:off x="9183901" y="1755820"/>
            <a:ext cx="585006" cy="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5" name="직선 연결선 2454">
            <a:extLst>
              <a:ext uri="{FF2B5EF4-FFF2-40B4-BE49-F238E27FC236}">
                <a16:creationId xmlns:a16="http://schemas.microsoft.com/office/drawing/2014/main" id="{1A77C453-54DE-F18B-59B3-0653AA3D9895}"/>
              </a:ext>
            </a:extLst>
          </p:cNvPr>
          <p:cNvCxnSpPr>
            <a:cxnSpLocks/>
          </p:cNvCxnSpPr>
          <p:nvPr/>
        </p:nvCxnSpPr>
        <p:spPr>
          <a:xfrm>
            <a:off x="10151771" y="1755820"/>
            <a:ext cx="585006" cy="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6" name="직선 연결선 2455">
            <a:extLst>
              <a:ext uri="{FF2B5EF4-FFF2-40B4-BE49-F238E27FC236}">
                <a16:creationId xmlns:a16="http://schemas.microsoft.com/office/drawing/2014/main" id="{D4BC2D89-DA20-9484-2BB1-2FB06CA87CBB}"/>
              </a:ext>
            </a:extLst>
          </p:cNvPr>
          <p:cNvCxnSpPr>
            <a:cxnSpLocks/>
          </p:cNvCxnSpPr>
          <p:nvPr/>
        </p:nvCxnSpPr>
        <p:spPr>
          <a:xfrm>
            <a:off x="9349421" y="1242117"/>
            <a:ext cx="451704" cy="366263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7" name="직선 연결선 2456">
            <a:extLst>
              <a:ext uri="{FF2B5EF4-FFF2-40B4-BE49-F238E27FC236}">
                <a16:creationId xmlns:a16="http://schemas.microsoft.com/office/drawing/2014/main" id="{4542BBF9-03F2-6672-D7D0-4C8660F66236}"/>
              </a:ext>
            </a:extLst>
          </p:cNvPr>
          <p:cNvCxnSpPr>
            <a:cxnSpLocks/>
          </p:cNvCxnSpPr>
          <p:nvPr/>
        </p:nvCxnSpPr>
        <p:spPr>
          <a:xfrm>
            <a:off x="10096712" y="1906941"/>
            <a:ext cx="451704" cy="366263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8" name="직선 연결선 2457">
            <a:extLst>
              <a:ext uri="{FF2B5EF4-FFF2-40B4-BE49-F238E27FC236}">
                <a16:creationId xmlns:a16="http://schemas.microsoft.com/office/drawing/2014/main" id="{7223D7EE-BB73-099C-EBC6-F7D361EEDD2F}"/>
              </a:ext>
            </a:extLst>
          </p:cNvPr>
          <p:cNvCxnSpPr>
            <a:cxnSpLocks/>
          </p:cNvCxnSpPr>
          <p:nvPr/>
        </p:nvCxnSpPr>
        <p:spPr>
          <a:xfrm flipH="1">
            <a:off x="10108626" y="1193745"/>
            <a:ext cx="425822" cy="414012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9" name="직선 연결선 2458">
            <a:extLst>
              <a:ext uri="{FF2B5EF4-FFF2-40B4-BE49-F238E27FC236}">
                <a16:creationId xmlns:a16="http://schemas.microsoft.com/office/drawing/2014/main" id="{8D34D60C-5033-FFDD-88CE-30A3EDE0C46F}"/>
              </a:ext>
            </a:extLst>
          </p:cNvPr>
          <p:cNvCxnSpPr>
            <a:cxnSpLocks/>
          </p:cNvCxnSpPr>
          <p:nvPr/>
        </p:nvCxnSpPr>
        <p:spPr>
          <a:xfrm flipH="1">
            <a:off x="9396984" y="1913218"/>
            <a:ext cx="425822" cy="414012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60" name="원형: 비어 있음 2459">
            <a:extLst>
              <a:ext uri="{FF2B5EF4-FFF2-40B4-BE49-F238E27FC236}">
                <a16:creationId xmlns:a16="http://schemas.microsoft.com/office/drawing/2014/main" id="{A1F10010-BA90-B5E3-4BE0-85FD3554BBB3}"/>
              </a:ext>
            </a:extLst>
          </p:cNvPr>
          <p:cNvSpPr/>
          <p:nvPr/>
        </p:nvSpPr>
        <p:spPr>
          <a:xfrm>
            <a:off x="6818486" y="938138"/>
            <a:ext cx="1636752" cy="1604617"/>
          </a:xfrm>
          <a:prstGeom prst="donut">
            <a:avLst>
              <a:gd name="adj" fmla="val 0"/>
            </a:avLst>
          </a:prstGeom>
          <a:noFill/>
          <a:ln>
            <a:solidFill>
              <a:schemeClr val="bg1"/>
            </a:solidFill>
          </a:ln>
          <a:effectLst>
            <a:glow rad="101600">
              <a:schemeClr val="tx1">
                <a:alpha val="6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61" name="원형: 비어 있음 2460">
            <a:extLst>
              <a:ext uri="{FF2B5EF4-FFF2-40B4-BE49-F238E27FC236}">
                <a16:creationId xmlns:a16="http://schemas.microsoft.com/office/drawing/2014/main" id="{406E6BD3-0E29-AA0D-FEDA-D0AA934860C1}"/>
              </a:ext>
            </a:extLst>
          </p:cNvPr>
          <p:cNvSpPr/>
          <p:nvPr/>
        </p:nvSpPr>
        <p:spPr>
          <a:xfrm>
            <a:off x="6734763" y="850086"/>
            <a:ext cx="1805687" cy="1770236"/>
          </a:xfrm>
          <a:prstGeom prst="donut">
            <a:avLst>
              <a:gd name="adj" fmla="val 0"/>
            </a:avLst>
          </a:prstGeom>
          <a:noFill/>
          <a:ln>
            <a:solidFill>
              <a:schemeClr val="bg1"/>
            </a:solidFill>
          </a:ln>
          <a:effectLst>
            <a:glow rad="101600">
              <a:schemeClr val="tx1">
                <a:alpha val="6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2462" name="직선 연결선 2461">
            <a:extLst>
              <a:ext uri="{FF2B5EF4-FFF2-40B4-BE49-F238E27FC236}">
                <a16:creationId xmlns:a16="http://schemas.microsoft.com/office/drawing/2014/main" id="{6EA6795D-8CDC-2C11-2ABA-72BD9E5DC07A}"/>
              </a:ext>
            </a:extLst>
          </p:cNvPr>
          <p:cNvCxnSpPr>
            <a:cxnSpLocks/>
          </p:cNvCxnSpPr>
          <p:nvPr/>
        </p:nvCxnSpPr>
        <p:spPr>
          <a:xfrm>
            <a:off x="7636862" y="2652094"/>
            <a:ext cx="0" cy="81797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101600">
              <a:schemeClr val="tx1">
                <a:alpha val="6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3" name="직선 연결선 2462">
            <a:extLst>
              <a:ext uri="{FF2B5EF4-FFF2-40B4-BE49-F238E27FC236}">
                <a16:creationId xmlns:a16="http://schemas.microsoft.com/office/drawing/2014/main" id="{0BEE667B-D3A0-81EF-2E70-8895581AA830}"/>
              </a:ext>
            </a:extLst>
          </p:cNvPr>
          <p:cNvCxnSpPr>
            <a:cxnSpLocks/>
          </p:cNvCxnSpPr>
          <p:nvPr/>
        </p:nvCxnSpPr>
        <p:spPr>
          <a:xfrm>
            <a:off x="7636862" y="721694"/>
            <a:ext cx="0" cy="81797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101600">
              <a:schemeClr val="tx1">
                <a:alpha val="6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4" name="직선 연결선 2463">
            <a:extLst>
              <a:ext uri="{FF2B5EF4-FFF2-40B4-BE49-F238E27FC236}">
                <a16:creationId xmlns:a16="http://schemas.microsoft.com/office/drawing/2014/main" id="{E014352B-F1CE-187D-33D9-00213E6F16B0}"/>
              </a:ext>
            </a:extLst>
          </p:cNvPr>
          <p:cNvCxnSpPr>
            <a:cxnSpLocks/>
          </p:cNvCxnSpPr>
          <p:nvPr/>
        </p:nvCxnSpPr>
        <p:spPr>
          <a:xfrm>
            <a:off x="6564743" y="1732074"/>
            <a:ext cx="110557" cy="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101600">
              <a:schemeClr val="tx1">
                <a:alpha val="6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5" name="직선 연결선 2464">
            <a:extLst>
              <a:ext uri="{FF2B5EF4-FFF2-40B4-BE49-F238E27FC236}">
                <a16:creationId xmlns:a16="http://schemas.microsoft.com/office/drawing/2014/main" id="{C15DDF09-A241-4D97-0B45-9F6E42718AE7}"/>
              </a:ext>
            </a:extLst>
          </p:cNvPr>
          <p:cNvCxnSpPr>
            <a:cxnSpLocks/>
          </p:cNvCxnSpPr>
          <p:nvPr/>
        </p:nvCxnSpPr>
        <p:spPr>
          <a:xfrm>
            <a:off x="8595462" y="1732074"/>
            <a:ext cx="110557" cy="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101600">
              <a:schemeClr val="tx1">
                <a:alpha val="6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67" name="이등변 삼각형 2466">
            <a:extLst>
              <a:ext uri="{FF2B5EF4-FFF2-40B4-BE49-F238E27FC236}">
                <a16:creationId xmlns:a16="http://schemas.microsoft.com/office/drawing/2014/main" id="{6AA9FEEE-C6E1-C3CE-431F-56AFE055B4F2}"/>
              </a:ext>
            </a:extLst>
          </p:cNvPr>
          <p:cNvSpPr/>
          <p:nvPr/>
        </p:nvSpPr>
        <p:spPr>
          <a:xfrm>
            <a:off x="7108444" y="1143586"/>
            <a:ext cx="1060704" cy="914400"/>
          </a:xfrm>
          <a:prstGeom prst="triangle">
            <a:avLst/>
          </a:prstGeom>
          <a:noFill/>
          <a:ln>
            <a:solidFill>
              <a:schemeClr val="bg1"/>
            </a:solidFill>
          </a:ln>
          <a:effectLst>
            <a:glow rad="101600">
              <a:schemeClr val="tx1">
                <a:alpha val="6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68" name="이등변 삼각형 2467">
            <a:extLst>
              <a:ext uri="{FF2B5EF4-FFF2-40B4-BE49-F238E27FC236}">
                <a16:creationId xmlns:a16="http://schemas.microsoft.com/office/drawing/2014/main" id="{BB9B67FD-F80A-39E9-54F4-F1FB741EF59B}"/>
              </a:ext>
            </a:extLst>
          </p:cNvPr>
          <p:cNvSpPr/>
          <p:nvPr/>
        </p:nvSpPr>
        <p:spPr>
          <a:xfrm rot="3658685">
            <a:off x="7246574" y="1192984"/>
            <a:ext cx="1060704" cy="914400"/>
          </a:xfrm>
          <a:prstGeom prst="triangle">
            <a:avLst/>
          </a:prstGeom>
          <a:noFill/>
          <a:ln>
            <a:solidFill>
              <a:schemeClr val="bg1"/>
            </a:solidFill>
          </a:ln>
          <a:effectLst>
            <a:glow rad="101600">
              <a:schemeClr val="tx1">
                <a:alpha val="6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원형: 비어 있음 1">
            <a:extLst>
              <a:ext uri="{FF2B5EF4-FFF2-40B4-BE49-F238E27FC236}">
                <a16:creationId xmlns:a16="http://schemas.microsoft.com/office/drawing/2014/main" id="{0F592089-9A2E-FC01-1581-051CA662D50C}"/>
              </a:ext>
            </a:extLst>
          </p:cNvPr>
          <p:cNvSpPr/>
          <p:nvPr/>
        </p:nvSpPr>
        <p:spPr>
          <a:xfrm>
            <a:off x="1368296" y="3397485"/>
            <a:ext cx="1798352" cy="1763045"/>
          </a:xfrm>
          <a:prstGeom prst="donu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43" name="순서도: 판단 2342">
            <a:extLst>
              <a:ext uri="{FF2B5EF4-FFF2-40B4-BE49-F238E27FC236}">
                <a16:creationId xmlns:a16="http://schemas.microsoft.com/office/drawing/2014/main" id="{86BFBA37-A988-6F5A-19F2-29F64437FBFC}"/>
              </a:ext>
            </a:extLst>
          </p:cNvPr>
          <p:cNvSpPr/>
          <p:nvPr/>
        </p:nvSpPr>
        <p:spPr>
          <a:xfrm>
            <a:off x="2159761" y="3289300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87" name="순서도: 판단 2386">
            <a:extLst>
              <a:ext uri="{FF2B5EF4-FFF2-40B4-BE49-F238E27FC236}">
                <a16:creationId xmlns:a16="http://schemas.microsoft.com/office/drawing/2014/main" id="{16086A6E-56D5-DB20-8AAE-B5BE72E17B90}"/>
              </a:ext>
            </a:extLst>
          </p:cNvPr>
          <p:cNvSpPr/>
          <p:nvPr/>
        </p:nvSpPr>
        <p:spPr>
          <a:xfrm>
            <a:off x="2156008" y="4933418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88" name="순서도: 판단 2387">
            <a:extLst>
              <a:ext uri="{FF2B5EF4-FFF2-40B4-BE49-F238E27FC236}">
                <a16:creationId xmlns:a16="http://schemas.microsoft.com/office/drawing/2014/main" id="{7DDBD014-8896-4532-64D2-167D363CED7B}"/>
              </a:ext>
            </a:extLst>
          </p:cNvPr>
          <p:cNvSpPr/>
          <p:nvPr/>
        </p:nvSpPr>
        <p:spPr>
          <a:xfrm rot="5400000">
            <a:off x="2978947" y="4110093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89" name="순서도: 판단 2388">
            <a:extLst>
              <a:ext uri="{FF2B5EF4-FFF2-40B4-BE49-F238E27FC236}">
                <a16:creationId xmlns:a16="http://schemas.microsoft.com/office/drawing/2014/main" id="{873C1A22-4CBB-45CD-A8F4-45DBF316F9BE}"/>
              </a:ext>
            </a:extLst>
          </p:cNvPr>
          <p:cNvSpPr/>
          <p:nvPr/>
        </p:nvSpPr>
        <p:spPr>
          <a:xfrm rot="5400000">
            <a:off x="1303059" y="4106228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31" name="순서도: 판단 2430">
            <a:extLst>
              <a:ext uri="{FF2B5EF4-FFF2-40B4-BE49-F238E27FC236}">
                <a16:creationId xmlns:a16="http://schemas.microsoft.com/office/drawing/2014/main" id="{68B498C0-F44A-AA06-925C-C1272EE5CF25}"/>
              </a:ext>
            </a:extLst>
          </p:cNvPr>
          <p:cNvSpPr/>
          <p:nvPr/>
        </p:nvSpPr>
        <p:spPr>
          <a:xfrm>
            <a:off x="2228369" y="3365500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32" name="순서도: 판단 2431">
            <a:extLst>
              <a:ext uri="{FF2B5EF4-FFF2-40B4-BE49-F238E27FC236}">
                <a16:creationId xmlns:a16="http://schemas.microsoft.com/office/drawing/2014/main" id="{602F4877-95B3-ED77-D686-2C94118DF5EF}"/>
              </a:ext>
            </a:extLst>
          </p:cNvPr>
          <p:cNvSpPr/>
          <p:nvPr/>
        </p:nvSpPr>
        <p:spPr>
          <a:xfrm>
            <a:off x="2223357" y="5014406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33" name="순서도: 판단 2432">
            <a:extLst>
              <a:ext uri="{FF2B5EF4-FFF2-40B4-BE49-F238E27FC236}">
                <a16:creationId xmlns:a16="http://schemas.microsoft.com/office/drawing/2014/main" id="{9E91F6C6-EB2C-DBED-4C13-C5F3DD7F9D83}"/>
              </a:ext>
            </a:extLst>
          </p:cNvPr>
          <p:cNvSpPr/>
          <p:nvPr/>
        </p:nvSpPr>
        <p:spPr>
          <a:xfrm rot="5400000">
            <a:off x="3050014" y="4186378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34" name="순서도: 판단 2433">
            <a:extLst>
              <a:ext uri="{FF2B5EF4-FFF2-40B4-BE49-F238E27FC236}">
                <a16:creationId xmlns:a16="http://schemas.microsoft.com/office/drawing/2014/main" id="{E9379183-39A8-8062-F05F-5CB49D9F2772}"/>
              </a:ext>
            </a:extLst>
          </p:cNvPr>
          <p:cNvSpPr/>
          <p:nvPr/>
        </p:nvSpPr>
        <p:spPr>
          <a:xfrm rot="5400000">
            <a:off x="1368728" y="4184989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4D17FDB2-9D60-4E41-0385-9717C11855B1}"/>
              </a:ext>
            </a:extLst>
          </p:cNvPr>
          <p:cNvSpPr/>
          <p:nvPr/>
        </p:nvSpPr>
        <p:spPr>
          <a:xfrm>
            <a:off x="3866685" y="3610959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93393BE7-DB6D-89E8-4E4F-C645EED57073}"/>
              </a:ext>
            </a:extLst>
          </p:cNvPr>
          <p:cNvCxnSpPr>
            <a:cxnSpLocks/>
          </p:cNvCxnSpPr>
          <p:nvPr/>
        </p:nvCxnSpPr>
        <p:spPr>
          <a:xfrm flipH="1" flipV="1">
            <a:off x="4018792" y="3577886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2D39DE4B-E090-3312-DE42-5884EC8BCEF4}"/>
              </a:ext>
            </a:extLst>
          </p:cNvPr>
          <p:cNvCxnSpPr>
            <a:cxnSpLocks/>
          </p:cNvCxnSpPr>
          <p:nvPr/>
        </p:nvCxnSpPr>
        <p:spPr>
          <a:xfrm flipH="1" flipV="1">
            <a:off x="3965423" y="3612615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217595E7-5093-869E-0694-DD339B0624A5}"/>
              </a:ext>
            </a:extLst>
          </p:cNvPr>
          <p:cNvCxnSpPr>
            <a:cxnSpLocks/>
          </p:cNvCxnSpPr>
          <p:nvPr/>
        </p:nvCxnSpPr>
        <p:spPr>
          <a:xfrm flipH="1" flipV="1">
            <a:off x="3924294" y="366020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EBA9F00A-B4F4-07A0-1F1B-A57D3BDFA032}"/>
              </a:ext>
            </a:extLst>
          </p:cNvPr>
          <p:cNvCxnSpPr>
            <a:cxnSpLocks/>
          </p:cNvCxnSpPr>
          <p:nvPr/>
        </p:nvCxnSpPr>
        <p:spPr>
          <a:xfrm flipH="1" flipV="1">
            <a:off x="3884631" y="370009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0" name="직선 연결선 2239">
            <a:extLst>
              <a:ext uri="{FF2B5EF4-FFF2-40B4-BE49-F238E27FC236}">
                <a16:creationId xmlns:a16="http://schemas.microsoft.com/office/drawing/2014/main" id="{9A8EB973-371F-33B3-874C-621E05A475B6}"/>
              </a:ext>
            </a:extLst>
          </p:cNvPr>
          <p:cNvCxnSpPr>
            <a:cxnSpLocks/>
          </p:cNvCxnSpPr>
          <p:nvPr/>
        </p:nvCxnSpPr>
        <p:spPr>
          <a:xfrm flipH="1" flipV="1">
            <a:off x="3844968" y="373999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1" name="직선 연결선 2240">
            <a:extLst>
              <a:ext uri="{FF2B5EF4-FFF2-40B4-BE49-F238E27FC236}">
                <a16:creationId xmlns:a16="http://schemas.microsoft.com/office/drawing/2014/main" id="{69ABBAB1-338E-40EA-D920-C02D2A3B26EF}"/>
              </a:ext>
            </a:extLst>
          </p:cNvPr>
          <p:cNvCxnSpPr>
            <a:cxnSpLocks/>
          </p:cNvCxnSpPr>
          <p:nvPr/>
        </p:nvCxnSpPr>
        <p:spPr>
          <a:xfrm flipH="1" flipV="1">
            <a:off x="3811139" y="3799261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2" name="직선 연결선 2241">
            <a:extLst>
              <a:ext uri="{FF2B5EF4-FFF2-40B4-BE49-F238E27FC236}">
                <a16:creationId xmlns:a16="http://schemas.microsoft.com/office/drawing/2014/main" id="{CF1C0254-F79E-6D0C-D584-5ED94CE32966}"/>
              </a:ext>
            </a:extLst>
          </p:cNvPr>
          <p:cNvCxnSpPr>
            <a:cxnSpLocks/>
          </p:cNvCxnSpPr>
          <p:nvPr/>
        </p:nvCxnSpPr>
        <p:spPr>
          <a:xfrm flipV="1">
            <a:off x="4923089" y="358947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3" name="직선 연결선 2242">
            <a:extLst>
              <a:ext uri="{FF2B5EF4-FFF2-40B4-BE49-F238E27FC236}">
                <a16:creationId xmlns:a16="http://schemas.microsoft.com/office/drawing/2014/main" id="{0F9E3B84-EF5B-DCD4-E86C-3CA4E3AA5804}"/>
              </a:ext>
            </a:extLst>
          </p:cNvPr>
          <p:cNvCxnSpPr>
            <a:cxnSpLocks/>
          </p:cNvCxnSpPr>
          <p:nvPr/>
        </p:nvCxnSpPr>
        <p:spPr>
          <a:xfrm flipV="1">
            <a:off x="4982967" y="3621297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4" name="직선 연결선 2243">
            <a:extLst>
              <a:ext uri="{FF2B5EF4-FFF2-40B4-BE49-F238E27FC236}">
                <a16:creationId xmlns:a16="http://schemas.microsoft.com/office/drawing/2014/main" id="{F8E42025-14F0-318A-BD6E-99015FB13696}"/>
              </a:ext>
            </a:extLst>
          </p:cNvPr>
          <p:cNvCxnSpPr>
            <a:cxnSpLocks/>
          </p:cNvCxnSpPr>
          <p:nvPr/>
        </p:nvCxnSpPr>
        <p:spPr>
          <a:xfrm flipV="1">
            <a:off x="5029055" y="367920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5" name="직선 연결선 2244">
            <a:extLst>
              <a:ext uri="{FF2B5EF4-FFF2-40B4-BE49-F238E27FC236}">
                <a16:creationId xmlns:a16="http://schemas.microsoft.com/office/drawing/2014/main" id="{4B7E6667-1CCA-D16A-7FFB-D326B1525409}"/>
              </a:ext>
            </a:extLst>
          </p:cNvPr>
          <p:cNvCxnSpPr>
            <a:cxnSpLocks/>
          </p:cNvCxnSpPr>
          <p:nvPr/>
        </p:nvCxnSpPr>
        <p:spPr>
          <a:xfrm flipV="1">
            <a:off x="5075744" y="373319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6" name="직선 연결선 2245">
            <a:extLst>
              <a:ext uri="{FF2B5EF4-FFF2-40B4-BE49-F238E27FC236}">
                <a16:creationId xmlns:a16="http://schemas.microsoft.com/office/drawing/2014/main" id="{6D92EDC4-8175-4894-D4AB-10CD73DA124F}"/>
              </a:ext>
            </a:extLst>
          </p:cNvPr>
          <p:cNvCxnSpPr>
            <a:cxnSpLocks/>
          </p:cNvCxnSpPr>
          <p:nvPr/>
        </p:nvCxnSpPr>
        <p:spPr>
          <a:xfrm flipV="1">
            <a:off x="5103031" y="379483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7" name="직선 연결선 2246">
            <a:extLst>
              <a:ext uri="{FF2B5EF4-FFF2-40B4-BE49-F238E27FC236}">
                <a16:creationId xmlns:a16="http://schemas.microsoft.com/office/drawing/2014/main" id="{59AC72E2-B2AE-60A1-EE35-8DC36A5C65FB}"/>
              </a:ext>
            </a:extLst>
          </p:cNvPr>
          <p:cNvCxnSpPr>
            <a:cxnSpLocks/>
          </p:cNvCxnSpPr>
          <p:nvPr/>
        </p:nvCxnSpPr>
        <p:spPr>
          <a:xfrm flipV="1">
            <a:off x="5127196" y="385336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8" name="직선 연결선 2247">
            <a:extLst>
              <a:ext uri="{FF2B5EF4-FFF2-40B4-BE49-F238E27FC236}">
                <a16:creationId xmlns:a16="http://schemas.microsoft.com/office/drawing/2014/main" id="{30A27F71-8822-A42D-7B10-267468E2070D}"/>
              </a:ext>
            </a:extLst>
          </p:cNvPr>
          <p:cNvCxnSpPr>
            <a:cxnSpLocks/>
          </p:cNvCxnSpPr>
          <p:nvPr/>
        </p:nvCxnSpPr>
        <p:spPr>
          <a:xfrm flipV="1">
            <a:off x="3835681" y="462833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9" name="직선 연결선 2248">
            <a:extLst>
              <a:ext uri="{FF2B5EF4-FFF2-40B4-BE49-F238E27FC236}">
                <a16:creationId xmlns:a16="http://schemas.microsoft.com/office/drawing/2014/main" id="{D39E5C4A-EB98-2031-354A-55DAF307EDB1}"/>
              </a:ext>
            </a:extLst>
          </p:cNvPr>
          <p:cNvCxnSpPr>
            <a:cxnSpLocks/>
          </p:cNvCxnSpPr>
          <p:nvPr/>
        </p:nvCxnSpPr>
        <p:spPr>
          <a:xfrm flipV="1">
            <a:off x="3892525" y="467616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1" name="직선 연결선 2250">
            <a:extLst>
              <a:ext uri="{FF2B5EF4-FFF2-40B4-BE49-F238E27FC236}">
                <a16:creationId xmlns:a16="http://schemas.microsoft.com/office/drawing/2014/main" id="{045DD27C-0334-F3F3-8F48-CCDD139DBF61}"/>
              </a:ext>
            </a:extLst>
          </p:cNvPr>
          <p:cNvCxnSpPr>
            <a:cxnSpLocks/>
          </p:cNvCxnSpPr>
          <p:nvPr/>
        </p:nvCxnSpPr>
        <p:spPr>
          <a:xfrm flipV="1">
            <a:off x="3927511" y="4733473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3" name="직선 연결선 2252">
            <a:extLst>
              <a:ext uri="{FF2B5EF4-FFF2-40B4-BE49-F238E27FC236}">
                <a16:creationId xmlns:a16="http://schemas.microsoft.com/office/drawing/2014/main" id="{B5774B2C-813F-697C-7DB9-C5E9FFF94C6A}"/>
              </a:ext>
            </a:extLst>
          </p:cNvPr>
          <p:cNvCxnSpPr>
            <a:cxnSpLocks/>
          </p:cNvCxnSpPr>
          <p:nvPr/>
        </p:nvCxnSpPr>
        <p:spPr>
          <a:xfrm flipV="1">
            <a:off x="3984599" y="477741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4" name="직선 연결선 2253">
            <a:extLst>
              <a:ext uri="{FF2B5EF4-FFF2-40B4-BE49-F238E27FC236}">
                <a16:creationId xmlns:a16="http://schemas.microsoft.com/office/drawing/2014/main" id="{1CEB67DC-6701-956E-5675-5821A9B272E3}"/>
              </a:ext>
            </a:extLst>
          </p:cNvPr>
          <p:cNvCxnSpPr>
            <a:cxnSpLocks/>
          </p:cNvCxnSpPr>
          <p:nvPr/>
        </p:nvCxnSpPr>
        <p:spPr>
          <a:xfrm flipV="1">
            <a:off x="4038478" y="481997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5" name="직선 연결선 2254">
            <a:extLst>
              <a:ext uri="{FF2B5EF4-FFF2-40B4-BE49-F238E27FC236}">
                <a16:creationId xmlns:a16="http://schemas.microsoft.com/office/drawing/2014/main" id="{42362C21-5044-6259-7E84-7D8FD4774B40}"/>
              </a:ext>
            </a:extLst>
          </p:cNvPr>
          <p:cNvCxnSpPr>
            <a:cxnSpLocks/>
          </p:cNvCxnSpPr>
          <p:nvPr/>
        </p:nvCxnSpPr>
        <p:spPr>
          <a:xfrm flipV="1">
            <a:off x="3781173" y="4569808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6" name="직선 연결선 2255">
            <a:extLst>
              <a:ext uri="{FF2B5EF4-FFF2-40B4-BE49-F238E27FC236}">
                <a16:creationId xmlns:a16="http://schemas.microsoft.com/office/drawing/2014/main" id="{FBE35922-73ED-13A4-1F01-4F8267F646F5}"/>
              </a:ext>
            </a:extLst>
          </p:cNvPr>
          <p:cNvCxnSpPr>
            <a:cxnSpLocks/>
          </p:cNvCxnSpPr>
          <p:nvPr/>
        </p:nvCxnSpPr>
        <p:spPr>
          <a:xfrm flipH="1" flipV="1">
            <a:off x="5105479" y="4549376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7" name="직선 연결선 2256">
            <a:extLst>
              <a:ext uri="{FF2B5EF4-FFF2-40B4-BE49-F238E27FC236}">
                <a16:creationId xmlns:a16="http://schemas.microsoft.com/office/drawing/2014/main" id="{B8035DB2-9146-1660-E268-87E6CBEC5173}"/>
              </a:ext>
            </a:extLst>
          </p:cNvPr>
          <p:cNvCxnSpPr>
            <a:cxnSpLocks/>
          </p:cNvCxnSpPr>
          <p:nvPr/>
        </p:nvCxnSpPr>
        <p:spPr>
          <a:xfrm flipH="1" flipV="1">
            <a:off x="5079042" y="460679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8" name="직선 연결선 2257">
            <a:extLst>
              <a:ext uri="{FF2B5EF4-FFF2-40B4-BE49-F238E27FC236}">
                <a16:creationId xmlns:a16="http://schemas.microsoft.com/office/drawing/2014/main" id="{DD6E3989-BEBF-2E4D-0F34-17E3055FA5F9}"/>
              </a:ext>
            </a:extLst>
          </p:cNvPr>
          <p:cNvCxnSpPr>
            <a:cxnSpLocks/>
          </p:cNvCxnSpPr>
          <p:nvPr/>
        </p:nvCxnSpPr>
        <p:spPr>
          <a:xfrm flipH="1" flipV="1">
            <a:off x="5029542" y="4652530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9" name="직선 연결선 2258">
            <a:extLst>
              <a:ext uri="{FF2B5EF4-FFF2-40B4-BE49-F238E27FC236}">
                <a16:creationId xmlns:a16="http://schemas.microsoft.com/office/drawing/2014/main" id="{E69CD8B9-9EEF-3BA1-3532-9482BC2484B7}"/>
              </a:ext>
            </a:extLst>
          </p:cNvPr>
          <p:cNvCxnSpPr>
            <a:cxnSpLocks/>
          </p:cNvCxnSpPr>
          <p:nvPr/>
        </p:nvCxnSpPr>
        <p:spPr>
          <a:xfrm flipH="1" flipV="1">
            <a:off x="4997024" y="470551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60" name="직선 연결선 2259">
            <a:extLst>
              <a:ext uri="{FF2B5EF4-FFF2-40B4-BE49-F238E27FC236}">
                <a16:creationId xmlns:a16="http://schemas.microsoft.com/office/drawing/2014/main" id="{F895A916-7067-FAAD-46A2-9FC71F20A227}"/>
              </a:ext>
            </a:extLst>
          </p:cNvPr>
          <p:cNvCxnSpPr>
            <a:cxnSpLocks/>
          </p:cNvCxnSpPr>
          <p:nvPr/>
        </p:nvCxnSpPr>
        <p:spPr>
          <a:xfrm flipH="1" flipV="1">
            <a:off x="4950087" y="474698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61" name="직선 연결선 2260">
            <a:extLst>
              <a:ext uri="{FF2B5EF4-FFF2-40B4-BE49-F238E27FC236}">
                <a16:creationId xmlns:a16="http://schemas.microsoft.com/office/drawing/2014/main" id="{8BE6DC46-353D-F21A-2DDB-F15B8BAE21F0}"/>
              </a:ext>
            </a:extLst>
          </p:cNvPr>
          <p:cNvCxnSpPr>
            <a:cxnSpLocks/>
          </p:cNvCxnSpPr>
          <p:nvPr/>
        </p:nvCxnSpPr>
        <p:spPr>
          <a:xfrm flipH="1" flipV="1">
            <a:off x="4891059" y="478618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62" name="원형: 비어 있음 2261">
            <a:extLst>
              <a:ext uri="{FF2B5EF4-FFF2-40B4-BE49-F238E27FC236}">
                <a16:creationId xmlns:a16="http://schemas.microsoft.com/office/drawing/2014/main" id="{53604CF6-5E26-C567-50CE-C9F631F18E56}"/>
              </a:ext>
            </a:extLst>
          </p:cNvPr>
          <p:cNvSpPr/>
          <p:nvPr/>
        </p:nvSpPr>
        <p:spPr>
          <a:xfrm>
            <a:off x="3862792" y="3600962"/>
            <a:ext cx="1334170" cy="1307976"/>
          </a:xfrm>
          <a:prstGeom prst="donut">
            <a:avLst>
              <a:gd name="adj" fmla="val 1086"/>
            </a:avLst>
          </a:prstGeom>
          <a:noFill/>
          <a:ln w="9525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64" name="원형: 비어 있음 2263">
            <a:extLst>
              <a:ext uri="{FF2B5EF4-FFF2-40B4-BE49-F238E27FC236}">
                <a16:creationId xmlns:a16="http://schemas.microsoft.com/office/drawing/2014/main" id="{4303F5C6-EE9B-5D93-2768-A89DE1FD4A52}"/>
              </a:ext>
            </a:extLst>
          </p:cNvPr>
          <p:cNvSpPr/>
          <p:nvPr/>
        </p:nvSpPr>
        <p:spPr>
          <a:xfrm>
            <a:off x="3634322" y="3373814"/>
            <a:ext cx="1798352" cy="1763045"/>
          </a:xfrm>
          <a:prstGeom prst="donu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65" name="순서도: 판단 2264">
            <a:extLst>
              <a:ext uri="{FF2B5EF4-FFF2-40B4-BE49-F238E27FC236}">
                <a16:creationId xmlns:a16="http://schemas.microsoft.com/office/drawing/2014/main" id="{C89EB48F-ED98-3FA4-3024-9486831D3ED2}"/>
              </a:ext>
            </a:extLst>
          </p:cNvPr>
          <p:cNvSpPr/>
          <p:nvPr/>
        </p:nvSpPr>
        <p:spPr>
          <a:xfrm>
            <a:off x="4425787" y="3265629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66" name="순서도: 판단 2265">
            <a:extLst>
              <a:ext uri="{FF2B5EF4-FFF2-40B4-BE49-F238E27FC236}">
                <a16:creationId xmlns:a16="http://schemas.microsoft.com/office/drawing/2014/main" id="{DF2E27D0-B200-ACFD-CB88-3CD6BEED7F57}"/>
              </a:ext>
            </a:extLst>
          </p:cNvPr>
          <p:cNvSpPr/>
          <p:nvPr/>
        </p:nvSpPr>
        <p:spPr>
          <a:xfrm>
            <a:off x="4422034" y="4909747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67" name="순서도: 판단 2266">
            <a:extLst>
              <a:ext uri="{FF2B5EF4-FFF2-40B4-BE49-F238E27FC236}">
                <a16:creationId xmlns:a16="http://schemas.microsoft.com/office/drawing/2014/main" id="{8C9C5139-FFB3-8EF2-4135-517502137674}"/>
              </a:ext>
            </a:extLst>
          </p:cNvPr>
          <p:cNvSpPr/>
          <p:nvPr/>
        </p:nvSpPr>
        <p:spPr>
          <a:xfrm rot="5400000">
            <a:off x="5244973" y="4086422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68" name="순서도: 판단 2267">
            <a:extLst>
              <a:ext uri="{FF2B5EF4-FFF2-40B4-BE49-F238E27FC236}">
                <a16:creationId xmlns:a16="http://schemas.microsoft.com/office/drawing/2014/main" id="{A7AC69D6-0200-FE0F-B033-4639D45CF21A}"/>
              </a:ext>
            </a:extLst>
          </p:cNvPr>
          <p:cNvSpPr/>
          <p:nvPr/>
        </p:nvSpPr>
        <p:spPr>
          <a:xfrm rot="5400000">
            <a:off x="3569085" y="4082557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69" name="순서도: 판단 2268">
            <a:extLst>
              <a:ext uri="{FF2B5EF4-FFF2-40B4-BE49-F238E27FC236}">
                <a16:creationId xmlns:a16="http://schemas.microsoft.com/office/drawing/2014/main" id="{A2824006-A234-BD6C-27AD-DF605D14BDAF}"/>
              </a:ext>
            </a:extLst>
          </p:cNvPr>
          <p:cNvSpPr/>
          <p:nvPr/>
        </p:nvSpPr>
        <p:spPr>
          <a:xfrm>
            <a:off x="4494395" y="3341829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70" name="순서도: 판단 2269">
            <a:extLst>
              <a:ext uri="{FF2B5EF4-FFF2-40B4-BE49-F238E27FC236}">
                <a16:creationId xmlns:a16="http://schemas.microsoft.com/office/drawing/2014/main" id="{DEC24B0B-BA4F-9CEF-0F4F-288F2D3E48EC}"/>
              </a:ext>
            </a:extLst>
          </p:cNvPr>
          <p:cNvSpPr/>
          <p:nvPr/>
        </p:nvSpPr>
        <p:spPr>
          <a:xfrm>
            <a:off x="4489383" y="4990735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71" name="순서도: 판단 2270">
            <a:extLst>
              <a:ext uri="{FF2B5EF4-FFF2-40B4-BE49-F238E27FC236}">
                <a16:creationId xmlns:a16="http://schemas.microsoft.com/office/drawing/2014/main" id="{DA6A5C63-90EF-760E-1BCB-716CE8ED1E58}"/>
              </a:ext>
            </a:extLst>
          </p:cNvPr>
          <p:cNvSpPr/>
          <p:nvPr/>
        </p:nvSpPr>
        <p:spPr>
          <a:xfrm rot="5400000">
            <a:off x="5316040" y="4162707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72" name="순서도: 판단 2271">
            <a:extLst>
              <a:ext uri="{FF2B5EF4-FFF2-40B4-BE49-F238E27FC236}">
                <a16:creationId xmlns:a16="http://schemas.microsoft.com/office/drawing/2014/main" id="{1E6E13CD-BC29-C6B5-448D-2CDEB7460109}"/>
              </a:ext>
            </a:extLst>
          </p:cNvPr>
          <p:cNvSpPr/>
          <p:nvPr/>
        </p:nvSpPr>
        <p:spPr>
          <a:xfrm rot="5400000">
            <a:off x="3634754" y="4161318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273" name="그룹 2272">
            <a:extLst>
              <a:ext uri="{FF2B5EF4-FFF2-40B4-BE49-F238E27FC236}">
                <a16:creationId xmlns:a16="http://schemas.microsoft.com/office/drawing/2014/main" id="{EB06D931-D17B-1D33-B4A3-598EB76EAEC2}"/>
              </a:ext>
            </a:extLst>
          </p:cNvPr>
          <p:cNvGrpSpPr/>
          <p:nvPr/>
        </p:nvGrpSpPr>
        <p:grpSpPr>
          <a:xfrm>
            <a:off x="4000848" y="3632193"/>
            <a:ext cx="1125682" cy="1060704"/>
            <a:chOff x="4947990" y="2125492"/>
            <a:chExt cx="1125682" cy="1060704"/>
          </a:xfrm>
        </p:grpSpPr>
        <p:sp>
          <p:nvSpPr>
            <p:cNvPr id="2274" name="이등변 삼각형 2273">
              <a:extLst>
                <a:ext uri="{FF2B5EF4-FFF2-40B4-BE49-F238E27FC236}">
                  <a16:creationId xmlns:a16="http://schemas.microsoft.com/office/drawing/2014/main" id="{E3346423-2B1F-DDFA-B57D-C99B4C07355E}"/>
                </a:ext>
              </a:extLst>
            </p:cNvPr>
            <p:cNvSpPr/>
            <p:nvPr/>
          </p:nvSpPr>
          <p:spPr>
            <a:xfrm>
              <a:off x="4947990" y="2149246"/>
              <a:ext cx="1060704" cy="914400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75" name="이등변 삼각형 2274">
              <a:extLst>
                <a:ext uri="{FF2B5EF4-FFF2-40B4-BE49-F238E27FC236}">
                  <a16:creationId xmlns:a16="http://schemas.microsoft.com/office/drawing/2014/main" id="{5395BEE4-F542-0EEF-7D6A-14E389D645DC}"/>
                </a:ext>
              </a:extLst>
            </p:cNvPr>
            <p:cNvSpPr/>
            <p:nvPr/>
          </p:nvSpPr>
          <p:spPr>
            <a:xfrm rot="3658685">
              <a:off x="5086120" y="2198644"/>
              <a:ext cx="1060704" cy="914400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276" name="타원 2275">
            <a:extLst>
              <a:ext uri="{FF2B5EF4-FFF2-40B4-BE49-F238E27FC236}">
                <a16:creationId xmlns:a16="http://schemas.microsoft.com/office/drawing/2014/main" id="{18153DA5-165A-FE5A-B748-DCB676BE22F4}"/>
              </a:ext>
            </a:extLst>
          </p:cNvPr>
          <p:cNvSpPr/>
          <p:nvPr/>
        </p:nvSpPr>
        <p:spPr>
          <a:xfrm>
            <a:off x="6535431" y="3643907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277" name="직선 연결선 2276">
            <a:extLst>
              <a:ext uri="{FF2B5EF4-FFF2-40B4-BE49-F238E27FC236}">
                <a16:creationId xmlns:a16="http://schemas.microsoft.com/office/drawing/2014/main" id="{EBE5C323-F2B0-33C9-62BC-F7F06CDCF18A}"/>
              </a:ext>
            </a:extLst>
          </p:cNvPr>
          <p:cNvCxnSpPr>
            <a:cxnSpLocks/>
          </p:cNvCxnSpPr>
          <p:nvPr/>
        </p:nvCxnSpPr>
        <p:spPr>
          <a:xfrm flipH="1" flipV="1">
            <a:off x="6687538" y="3610834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78" name="직선 연결선 2277">
            <a:extLst>
              <a:ext uri="{FF2B5EF4-FFF2-40B4-BE49-F238E27FC236}">
                <a16:creationId xmlns:a16="http://schemas.microsoft.com/office/drawing/2014/main" id="{21D32B3B-AFF4-46C2-7030-0B5D7D46E82B}"/>
              </a:ext>
            </a:extLst>
          </p:cNvPr>
          <p:cNvCxnSpPr>
            <a:cxnSpLocks/>
          </p:cNvCxnSpPr>
          <p:nvPr/>
        </p:nvCxnSpPr>
        <p:spPr>
          <a:xfrm flipH="1" flipV="1">
            <a:off x="6634169" y="364556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79" name="직선 연결선 2278">
            <a:extLst>
              <a:ext uri="{FF2B5EF4-FFF2-40B4-BE49-F238E27FC236}">
                <a16:creationId xmlns:a16="http://schemas.microsoft.com/office/drawing/2014/main" id="{341BE5C4-6A44-8AAF-0C81-EC08C527FE8F}"/>
              </a:ext>
            </a:extLst>
          </p:cNvPr>
          <p:cNvCxnSpPr>
            <a:cxnSpLocks/>
          </p:cNvCxnSpPr>
          <p:nvPr/>
        </p:nvCxnSpPr>
        <p:spPr>
          <a:xfrm flipH="1" flipV="1">
            <a:off x="6593040" y="3693150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0" name="직선 연결선 2279">
            <a:extLst>
              <a:ext uri="{FF2B5EF4-FFF2-40B4-BE49-F238E27FC236}">
                <a16:creationId xmlns:a16="http://schemas.microsoft.com/office/drawing/2014/main" id="{DD5E9874-C5FA-8BDA-7230-9F59406AE41F}"/>
              </a:ext>
            </a:extLst>
          </p:cNvPr>
          <p:cNvCxnSpPr>
            <a:cxnSpLocks/>
          </p:cNvCxnSpPr>
          <p:nvPr/>
        </p:nvCxnSpPr>
        <p:spPr>
          <a:xfrm flipH="1" flipV="1">
            <a:off x="6553377" y="3733045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1" name="직선 연결선 2280">
            <a:extLst>
              <a:ext uri="{FF2B5EF4-FFF2-40B4-BE49-F238E27FC236}">
                <a16:creationId xmlns:a16="http://schemas.microsoft.com/office/drawing/2014/main" id="{DCDA57F9-3371-DF0A-BDE7-C068FB51D639}"/>
              </a:ext>
            </a:extLst>
          </p:cNvPr>
          <p:cNvCxnSpPr>
            <a:cxnSpLocks/>
          </p:cNvCxnSpPr>
          <p:nvPr/>
        </p:nvCxnSpPr>
        <p:spPr>
          <a:xfrm flipH="1" flipV="1">
            <a:off x="6513714" y="3772940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2" name="직선 연결선 2281">
            <a:extLst>
              <a:ext uri="{FF2B5EF4-FFF2-40B4-BE49-F238E27FC236}">
                <a16:creationId xmlns:a16="http://schemas.microsoft.com/office/drawing/2014/main" id="{4D17F4DD-EC82-4534-7AF2-29CF4236FFAC}"/>
              </a:ext>
            </a:extLst>
          </p:cNvPr>
          <p:cNvCxnSpPr>
            <a:cxnSpLocks/>
          </p:cNvCxnSpPr>
          <p:nvPr/>
        </p:nvCxnSpPr>
        <p:spPr>
          <a:xfrm flipH="1" flipV="1">
            <a:off x="6479885" y="383220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3" name="직선 연결선 2282">
            <a:extLst>
              <a:ext uri="{FF2B5EF4-FFF2-40B4-BE49-F238E27FC236}">
                <a16:creationId xmlns:a16="http://schemas.microsoft.com/office/drawing/2014/main" id="{019272B1-3566-58AF-F382-01E252E5D6C9}"/>
              </a:ext>
            </a:extLst>
          </p:cNvPr>
          <p:cNvCxnSpPr>
            <a:cxnSpLocks/>
          </p:cNvCxnSpPr>
          <p:nvPr/>
        </p:nvCxnSpPr>
        <p:spPr>
          <a:xfrm flipV="1">
            <a:off x="7591835" y="3622427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4" name="직선 연결선 2283">
            <a:extLst>
              <a:ext uri="{FF2B5EF4-FFF2-40B4-BE49-F238E27FC236}">
                <a16:creationId xmlns:a16="http://schemas.microsoft.com/office/drawing/2014/main" id="{FD4E4638-9C0B-A25C-6A14-E7C9EE2D3BD3}"/>
              </a:ext>
            </a:extLst>
          </p:cNvPr>
          <p:cNvCxnSpPr>
            <a:cxnSpLocks/>
          </p:cNvCxnSpPr>
          <p:nvPr/>
        </p:nvCxnSpPr>
        <p:spPr>
          <a:xfrm flipV="1">
            <a:off x="7651713" y="3654245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5" name="직선 연결선 2284">
            <a:extLst>
              <a:ext uri="{FF2B5EF4-FFF2-40B4-BE49-F238E27FC236}">
                <a16:creationId xmlns:a16="http://schemas.microsoft.com/office/drawing/2014/main" id="{466246B5-0822-F7C3-E2BA-EC4175FEF0E6}"/>
              </a:ext>
            </a:extLst>
          </p:cNvPr>
          <p:cNvCxnSpPr>
            <a:cxnSpLocks/>
          </p:cNvCxnSpPr>
          <p:nvPr/>
        </p:nvCxnSpPr>
        <p:spPr>
          <a:xfrm flipV="1">
            <a:off x="7697801" y="371214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6" name="직선 연결선 2285">
            <a:extLst>
              <a:ext uri="{FF2B5EF4-FFF2-40B4-BE49-F238E27FC236}">
                <a16:creationId xmlns:a16="http://schemas.microsoft.com/office/drawing/2014/main" id="{05C2A336-D334-3A7E-7EB1-3FB4106B4862}"/>
              </a:ext>
            </a:extLst>
          </p:cNvPr>
          <p:cNvCxnSpPr>
            <a:cxnSpLocks/>
          </p:cNvCxnSpPr>
          <p:nvPr/>
        </p:nvCxnSpPr>
        <p:spPr>
          <a:xfrm flipV="1">
            <a:off x="7744490" y="376614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7" name="직선 연결선 2286">
            <a:extLst>
              <a:ext uri="{FF2B5EF4-FFF2-40B4-BE49-F238E27FC236}">
                <a16:creationId xmlns:a16="http://schemas.microsoft.com/office/drawing/2014/main" id="{92137DD3-7514-E3DD-9DF6-FBBDB9A2F436}"/>
              </a:ext>
            </a:extLst>
          </p:cNvPr>
          <p:cNvCxnSpPr>
            <a:cxnSpLocks/>
          </p:cNvCxnSpPr>
          <p:nvPr/>
        </p:nvCxnSpPr>
        <p:spPr>
          <a:xfrm flipV="1">
            <a:off x="7771777" y="3827787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8" name="직선 연결선 2287">
            <a:extLst>
              <a:ext uri="{FF2B5EF4-FFF2-40B4-BE49-F238E27FC236}">
                <a16:creationId xmlns:a16="http://schemas.microsoft.com/office/drawing/2014/main" id="{2EE0C76A-A005-6362-BFB4-980C993CA912}"/>
              </a:ext>
            </a:extLst>
          </p:cNvPr>
          <p:cNvCxnSpPr>
            <a:cxnSpLocks/>
          </p:cNvCxnSpPr>
          <p:nvPr/>
        </p:nvCxnSpPr>
        <p:spPr>
          <a:xfrm flipV="1">
            <a:off x="7795942" y="388631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9" name="직선 연결선 2288">
            <a:extLst>
              <a:ext uri="{FF2B5EF4-FFF2-40B4-BE49-F238E27FC236}">
                <a16:creationId xmlns:a16="http://schemas.microsoft.com/office/drawing/2014/main" id="{D05FC893-CC9F-CDB6-3D34-DA4F1A7ECC0B}"/>
              </a:ext>
            </a:extLst>
          </p:cNvPr>
          <p:cNvCxnSpPr>
            <a:cxnSpLocks/>
          </p:cNvCxnSpPr>
          <p:nvPr/>
        </p:nvCxnSpPr>
        <p:spPr>
          <a:xfrm flipV="1">
            <a:off x="6504427" y="466127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0" name="직선 연결선 2289">
            <a:extLst>
              <a:ext uri="{FF2B5EF4-FFF2-40B4-BE49-F238E27FC236}">
                <a16:creationId xmlns:a16="http://schemas.microsoft.com/office/drawing/2014/main" id="{FB19FCE0-A990-87F1-8875-3BB817CC1DF4}"/>
              </a:ext>
            </a:extLst>
          </p:cNvPr>
          <p:cNvCxnSpPr>
            <a:cxnSpLocks/>
          </p:cNvCxnSpPr>
          <p:nvPr/>
        </p:nvCxnSpPr>
        <p:spPr>
          <a:xfrm flipV="1">
            <a:off x="6561271" y="4709108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1" name="직선 연결선 2290">
            <a:extLst>
              <a:ext uri="{FF2B5EF4-FFF2-40B4-BE49-F238E27FC236}">
                <a16:creationId xmlns:a16="http://schemas.microsoft.com/office/drawing/2014/main" id="{4E57EF79-3118-9E85-F50E-3BADC50B0FFB}"/>
              </a:ext>
            </a:extLst>
          </p:cNvPr>
          <p:cNvCxnSpPr>
            <a:cxnSpLocks/>
          </p:cNvCxnSpPr>
          <p:nvPr/>
        </p:nvCxnSpPr>
        <p:spPr>
          <a:xfrm flipV="1">
            <a:off x="6596257" y="476642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2" name="직선 연결선 2291">
            <a:extLst>
              <a:ext uri="{FF2B5EF4-FFF2-40B4-BE49-F238E27FC236}">
                <a16:creationId xmlns:a16="http://schemas.microsoft.com/office/drawing/2014/main" id="{16498CAA-BDFC-2898-B070-DB0A10D3044C}"/>
              </a:ext>
            </a:extLst>
          </p:cNvPr>
          <p:cNvCxnSpPr>
            <a:cxnSpLocks/>
          </p:cNvCxnSpPr>
          <p:nvPr/>
        </p:nvCxnSpPr>
        <p:spPr>
          <a:xfrm flipV="1">
            <a:off x="6653345" y="4810367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3" name="직선 연결선 2292">
            <a:extLst>
              <a:ext uri="{FF2B5EF4-FFF2-40B4-BE49-F238E27FC236}">
                <a16:creationId xmlns:a16="http://schemas.microsoft.com/office/drawing/2014/main" id="{49CCFED1-646C-7635-89B8-A5EB929D72D3}"/>
              </a:ext>
            </a:extLst>
          </p:cNvPr>
          <p:cNvCxnSpPr>
            <a:cxnSpLocks/>
          </p:cNvCxnSpPr>
          <p:nvPr/>
        </p:nvCxnSpPr>
        <p:spPr>
          <a:xfrm flipV="1">
            <a:off x="6707224" y="485292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4" name="직선 연결선 2293">
            <a:extLst>
              <a:ext uri="{FF2B5EF4-FFF2-40B4-BE49-F238E27FC236}">
                <a16:creationId xmlns:a16="http://schemas.microsoft.com/office/drawing/2014/main" id="{B4BAB159-2676-0AB9-D73A-3FFAE7CE4CE1}"/>
              </a:ext>
            </a:extLst>
          </p:cNvPr>
          <p:cNvCxnSpPr>
            <a:cxnSpLocks/>
          </p:cNvCxnSpPr>
          <p:nvPr/>
        </p:nvCxnSpPr>
        <p:spPr>
          <a:xfrm flipV="1">
            <a:off x="6449919" y="460275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5" name="직선 연결선 2294">
            <a:extLst>
              <a:ext uri="{FF2B5EF4-FFF2-40B4-BE49-F238E27FC236}">
                <a16:creationId xmlns:a16="http://schemas.microsoft.com/office/drawing/2014/main" id="{1C224763-D34E-6ED1-F433-72A135FDFC33}"/>
              </a:ext>
            </a:extLst>
          </p:cNvPr>
          <p:cNvCxnSpPr>
            <a:cxnSpLocks/>
          </p:cNvCxnSpPr>
          <p:nvPr/>
        </p:nvCxnSpPr>
        <p:spPr>
          <a:xfrm flipH="1" flipV="1">
            <a:off x="7774225" y="4582324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6" name="직선 연결선 2295">
            <a:extLst>
              <a:ext uri="{FF2B5EF4-FFF2-40B4-BE49-F238E27FC236}">
                <a16:creationId xmlns:a16="http://schemas.microsoft.com/office/drawing/2014/main" id="{C46477B6-027A-583A-05B4-0BDB1EBBC3EC}"/>
              </a:ext>
            </a:extLst>
          </p:cNvPr>
          <p:cNvCxnSpPr>
            <a:cxnSpLocks/>
          </p:cNvCxnSpPr>
          <p:nvPr/>
        </p:nvCxnSpPr>
        <p:spPr>
          <a:xfrm flipH="1" flipV="1">
            <a:off x="7747788" y="4639745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7" name="직선 연결선 2296">
            <a:extLst>
              <a:ext uri="{FF2B5EF4-FFF2-40B4-BE49-F238E27FC236}">
                <a16:creationId xmlns:a16="http://schemas.microsoft.com/office/drawing/2014/main" id="{8BDB742B-8838-A97F-AF56-000ACA7A3118}"/>
              </a:ext>
            </a:extLst>
          </p:cNvPr>
          <p:cNvCxnSpPr>
            <a:cxnSpLocks/>
          </p:cNvCxnSpPr>
          <p:nvPr/>
        </p:nvCxnSpPr>
        <p:spPr>
          <a:xfrm flipH="1" flipV="1">
            <a:off x="7698288" y="468547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8" name="직선 연결선 2297">
            <a:extLst>
              <a:ext uri="{FF2B5EF4-FFF2-40B4-BE49-F238E27FC236}">
                <a16:creationId xmlns:a16="http://schemas.microsoft.com/office/drawing/2014/main" id="{A1F6FB19-DC17-B01A-E7F8-EA107CAC6FD8}"/>
              </a:ext>
            </a:extLst>
          </p:cNvPr>
          <p:cNvCxnSpPr>
            <a:cxnSpLocks/>
          </p:cNvCxnSpPr>
          <p:nvPr/>
        </p:nvCxnSpPr>
        <p:spPr>
          <a:xfrm flipH="1" flipV="1">
            <a:off x="7665770" y="4738466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9" name="직선 연결선 2298">
            <a:extLst>
              <a:ext uri="{FF2B5EF4-FFF2-40B4-BE49-F238E27FC236}">
                <a16:creationId xmlns:a16="http://schemas.microsoft.com/office/drawing/2014/main" id="{116667B3-B069-4AAC-BC71-A37E28E259AC}"/>
              </a:ext>
            </a:extLst>
          </p:cNvPr>
          <p:cNvCxnSpPr>
            <a:cxnSpLocks/>
          </p:cNvCxnSpPr>
          <p:nvPr/>
        </p:nvCxnSpPr>
        <p:spPr>
          <a:xfrm flipH="1" flipV="1">
            <a:off x="7618833" y="477993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00" name="직선 연결선 2299">
            <a:extLst>
              <a:ext uri="{FF2B5EF4-FFF2-40B4-BE49-F238E27FC236}">
                <a16:creationId xmlns:a16="http://schemas.microsoft.com/office/drawing/2014/main" id="{0B8BEA73-2BDE-22ED-6A56-1B52FAC66D90}"/>
              </a:ext>
            </a:extLst>
          </p:cNvPr>
          <p:cNvCxnSpPr>
            <a:cxnSpLocks/>
          </p:cNvCxnSpPr>
          <p:nvPr/>
        </p:nvCxnSpPr>
        <p:spPr>
          <a:xfrm flipH="1" flipV="1">
            <a:off x="7559805" y="4819136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01" name="원형: 비어 있음 2300">
            <a:extLst>
              <a:ext uri="{FF2B5EF4-FFF2-40B4-BE49-F238E27FC236}">
                <a16:creationId xmlns:a16="http://schemas.microsoft.com/office/drawing/2014/main" id="{59A4776E-A0F1-83BC-1306-3C34D0236BAB}"/>
              </a:ext>
            </a:extLst>
          </p:cNvPr>
          <p:cNvSpPr/>
          <p:nvPr/>
        </p:nvSpPr>
        <p:spPr>
          <a:xfrm>
            <a:off x="6531538" y="3633910"/>
            <a:ext cx="1334170" cy="1307976"/>
          </a:xfrm>
          <a:prstGeom prst="donut">
            <a:avLst>
              <a:gd name="adj" fmla="val 1086"/>
            </a:avLst>
          </a:prstGeom>
          <a:noFill/>
          <a:ln w="9525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02" name="원형: 비어 있음 2301">
            <a:extLst>
              <a:ext uri="{FF2B5EF4-FFF2-40B4-BE49-F238E27FC236}">
                <a16:creationId xmlns:a16="http://schemas.microsoft.com/office/drawing/2014/main" id="{EA24C0CA-F62F-2F87-683B-77E78FFFE286}"/>
              </a:ext>
            </a:extLst>
          </p:cNvPr>
          <p:cNvSpPr/>
          <p:nvPr/>
        </p:nvSpPr>
        <p:spPr>
          <a:xfrm>
            <a:off x="6303068" y="3406762"/>
            <a:ext cx="1798352" cy="1763045"/>
          </a:xfrm>
          <a:prstGeom prst="donu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03" name="순서도: 판단 2302">
            <a:extLst>
              <a:ext uri="{FF2B5EF4-FFF2-40B4-BE49-F238E27FC236}">
                <a16:creationId xmlns:a16="http://schemas.microsoft.com/office/drawing/2014/main" id="{45ADD8A4-77B4-9B1E-A869-178CED4E59C5}"/>
              </a:ext>
            </a:extLst>
          </p:cNvPr>
          <p:cNvSpPr/>
          <p:nvPr/>
        </p:nvSpPr>
        <p:spPr>
          <a:xfrm>
            <a:off x="7094533" y="3298577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04" name="순서도: 판단 2303">
            <a:extLst>
              <a:ext uri="{FF2B5EF4-FFF2-40B4-BE49-F238E27FC236}">
                <a16:creationId xmlns:a16="http://schemas.microsoft.com/office/drawing/2014/main" id="{9C893112-428E-1BCA-81ED-F597CA290A9F}"/>
              </a:ext>
            </a:extLst>
          </p:cNvPr>
          <p:cNvSpPr/>
          <p:nvPr/>
        </p:nvSpPr>
        <p:spPr>
          <a:xfrm>
            <a:off x="7090780" y="4942695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05" name="순서도: 판단 2304">
            <a:extLst>
              <a:ext uri="{FF2B5EF4-FFF2-40B4-BE49-F238E27FC236}">
                <a16:creationId xmlns:a16="http://schemas.microsoft.com/office/drawing/2014/main" id="{05ECEED8-99B9-409F-6D84-D0C50A240AB5}"/>
              </a:ext>
            </a:extLst>
          </p:cNvPr>
          <p:cNvSpPr/>
          <p:nvPr/>
        </p:nvSpPr>
        <p:spPr>
          <a:xfrm rot="5400000">
            <a:off x="7913719" y="4119370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06" name="순서도: 판단 2305">
            <a:extLst>
              <a:ext uri="{FF2B5EF4-FFF2-40B4-BE49-F238E27FC236}">
                <a16:creationId xmlns:a16="http://schemas.microsoft.com/office/drawing/2014/main" id="{163E7B37-C976-BA18-3410-4C2FFA74639E}"/>
              </a:ext>
            </a:extLst>
          </p:cNvPr>
          <p:cNvSpPr/>
          <p:nvPr/>
        </p:nvSpPr>
        <p:spPr>
          <a:xfrm rot="5400000">
            <a:off x="6237831" y="4115505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07" name="순서도: 판단 2306">
            <a:extLst>
              <a:ext uri="{FF2B5EF4-FFF2-40B4-BE49-F238E27FC236}">
                <a16:creationId xmlns:a16="http://schemas.microsoft.com/office/drawing/2014/main" id="{C9EEB53D-85AE-C28C-4634-2847E48B0465}"/>
              </a:ext>
            </a:extLst>
          </p:cNvPr>
          <p:cNvSpPr/>
          <p:nvPr/>
        </p:nvSpPr>
        <p:spPr>
          <a:xfrm>
            <a:off x="7163141" y="3374777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08" name="순서도: 판단 2307">
            <a:extLst>
              <a:ext uri="{FF2B5EF4-FFF2-40B4-BE49-F238E27FC236}">
                <a16:creationId xmlns:a16="http://schemas.microsoft.com/office/drawing/2014/main" id="{18C097AC-A190-BE0F-6BE8-495FE791F2C3}"/>
              </a:ext>
            </a:extLst>
          </p:cNvPr>
          <p:cNvSpPr/>
          <p:nvPr/>
        </p:nvSpPr>
        <p:spPr>
          <a:xfrm>
            <a:off x="7158129" y="5023683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09" name="순서도: 판단 2308">
            <a:extLst>
              <a:ext uri="{FF2B5EF4-FFF2-40B4-BE49-F238E27FC236}">
                <a16:creationId xmlns:a16="http://schemas.microsoft.com/office/drawing/2014/main" id="{1AE62C9F-ED5A-4030-9817-1875FC8D5872}"/>
              </a:ext>
            </a:extLst>
          </p:cNvPr>
          <p:cNvSpPr/>
          <p:nvPr/>
        </p:nvSpPr>
        <p:spPr>
          <a:xfrm rot="5400000">
            <a:off x="7984786" y="4195655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10" name="순서도: 판단 2309">
            <a:extLst>
              <a:ext uri="{FF2B5EF4-FFF2-40B4-BE49-F238E27FC236}">
                <a16:creationId xmlns:a16="http://schemas.microsoft.com/office/drawing/2014/main" id="{680302D9-8C7F-D882-E8FB-C91BC65ED416}"/>
              </a:ext>
            </a:extLst>
          </p:cNvPr>
          <p:cNvSpPr/>
          <p:nvPr/>
        </p:nvSpPr>
        <p:spPr>
          <a:xfrm rot="5400000">
            <a:off x="6303500" y="4194266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15" name="타원 2314">
            <a:extLst>
              <a:ext uri="{FF2B5EF4-FFF2-40B4-BE49-F238E27FC236}">
                <a16:creationId xmlns:a16="http://schemas.microsoft.com/office/drawing/2014/main" id="{FBD1A1C8-551D-74C8-E06F-A2C828FF171B}"/>
              </a:ext>
            </a:extLst>
          </p:cNvPr>
          <p:cNvSpPr/>
          <p:nvPr/>
        </p:nvSpPr>
        <p:spPr>
          <a:xfrm>
            <a:off x="1624978" y="1254496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317" name="직선 연결선 2316">
            <a:extLst>
              <a:ext uri="{FF2B5EF4-FFF2-40B4-BE49-F238E27FC236}">
                <a16:creationId xmlns:a16="http://schemas.microsoft.com/office/drawing/2014/main" id="{86C12FD0-080F-FF49-8325-FB244C3B5B06}"/>
              </a:ext>
            </a:extLst>
          </p:cNvPr>
          <p:cNvCxnSpPr>
            <a:cxnSpLocks/>
          </p:cNvCxnSpPr>
          <p:nvPr/>
        </p:nvCxnSpPr>
        <p:spPr>
          <a:xfrm flipH="1" flipV="1">
            <a:off x="1753010" y="1201990"/>
            <a:ext cx="134895" cy="144000"/>
          </a:xfrm>
          <a:prstGeom prst="line">
            <a:avLst/>
          </a:prstGeom>
          <a:ln w="28575"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18" name="직선 연결선 2317">
            <a:extLst>
              <a:ext uri="{FF2B5EF4-FFF2-40B4-BE49-F238E27FC236}">
                <a16:creationId xmlns:a16="http://schemas.microsoft.com/office/drawing/2014/main" id="{14133D8C-6E59-F267-4693-B054286EAAC8}"/>
              </a:ext>
            </a:extLst>
          </p:cNvPr>
          <p:cNvCxnSpPr>
            <a:cxnSpLocks/>
          </p:cNvCxnSpPr>
          <p:nvPr/>
        </p:nvCxnSpPr>
        <p:spPr>
          <a:xfrm flipH="1" flipV="1">
            <a:off x="1699641" y="1236719"/>
            <a:ext cx="134895" cy="144000"/>
          </a:xfrm>
          <a:prstGeom prst="line">
            <a:avLst/>
          </a:prstGeom>
          <a:ln w="28575"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19" name="직선 연결선 2318">
            <a:extLst>
              <a:ext uri="{FF2B5EF4-FFF2-40B4-BE49-F238E27FC236}">
                <a16:creationId xmlns:a16="http://schemas.microsoft.com/office/drawing/2014/main" id="{BA5AEACD-B87E-6475-B75A-11E2B7FCAB4E}"/>
              </a:ext>
            </a:extLst>
          </p:cNvPr>
          <p:cNvCxnSpPr>
            <a:cxnSpLocks/>
          </p:cNvCxnSpPr>
          <p:nvPr/>
        </p:nvCxnSpPr>
        <p:spPr>
          <a:xfrm flipH="1" flipV="1">
            <a:off x="1658512" y="1284306"/>
            <a:ext cx="134895" cy="144000"/>
          </a:xfrm>
          <a:prstGeom prst="line">
            <a:avLst/>
          </a:prstGeom>
          <a:ln w="28575"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0" name="직선 연결선 2319">
            <a:extLst>
              <a:ext uri="{FF2B5EF4-FFF2-40B4-BE49-F238E27FC236}">
                <a16:creationId xmlns:a16="http://schemas.microsoft.com/office/drawing/2014/main" id="{4879E091-E7E6-58CD-B992-62D24B397B39}"/>
              </a:ext>
            </a:extLst>
          </p:cNvPr>
          <p:cNvCxnSpPr>
            <a:cxnSpLocks/>
          </p:cNvCxnSpPr>
          <p:nvPr/>
        </p:nvCxnSpPr>
        <p:spPr>
          <a:xfrm flipH="1" flipV="1">
            <a:off x="1618849" y="1324201"/>
            <a:ext cx="134895" cy="144000"/>
          </a:xfrm>
          <a:prstGeom prst="line">
            <a:avLst/>
          </a:prstGeom>
          <a:ln w="28575"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1" name="직선 연결선 2320">
            <a:extLst>
              <a:ext uri="{FF2B5EF4-FFF2-40B4-BE49-F238E27FC236}">
                <a16:creationId xmlns:a16="http://schemas.microsoft.com/office/drawing/2014/main" id="{DE4DBDC8-4EE5-D1AC-48CE-581D4582BC44}"/>
              </a:ext>
            </a:extLst>
          </p:cNvPr>
          <p:cNvCxnSpPr>
            <a:cxnSpLocks/>
          </p:cNvCxnSpPr>
          <p:nvPr/>
        </p:nvCxnSpPr>
        <p:spPr>
          <a:xfrm flipH="1" flipV="1">
            <a:off x="1579186" y="1364096"/>
            <a:ext cx="147308" cy="167860"/>
          </a:xfrm>
          <a:prstGeom prst="line">
            <a:avLst/>
          </a:prstGeom>
          <a:ln w="28575"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2" name="직선 연결선 2321">
            <a:extLst>
              <a:ext uri="{FF2B5EF4-FFF2-40B4-BE49-F238E27FC236}">
                <a16:creationId xmlns:a16="http://schemas.microsoft.com/office/drawing/2014/main" id="{5F4CB7FE-308D-B438-137B-5167C0FD2112}"/>
              </a:ext>
            </a:extLst>
          </p:cNvPr>
          <p:cNvCxnSpPr>
            <a:cxnSpLocks/>
          </p:cNvCxnSpPr>
          <p:nvPr/>
        </p:nvCxnSpPr>
        <p:spPr>
          <a:xfrm flipH="1" flipV="1">
            <a:off x="1545357" y="1423365"/>
            <a:ext cx="159580" cy="168985"/>
          </a:xfrm>
          <a:prstGeom prst="line">
            <a:avLst/>
          </a:prstGeom>
          <a:ln w="28575"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3" name="직선 연결선 2322">
            <a:extLst>
              <a:ext uri="{FF2B5EF4-FFF2-40B4-BE49-F238E27FC236}">
                <a16:creationId xmlns:a16="http://schemas.microsoft.com/office/drawing/2014/main" id="{DE170DC4-7877-A988-7510-C35559FC457A}"/>
              </a:ext>
            </a:extLst>
          </p:cNvPr>
          <p:cNvCxnSpPr>
            <a:cxnSpLocks/>
          </p:cNvCxnSpPr>
          <p:nvPr/>
        </p:nvCxnSpPr>
        <p:spPr>
          <a:xfrm flipV="1">
            <a:off x="2670559" y="1199068"/>
            <a:ext cx="152655" cy="187922"/>
          </a:xfrm>
          <a:prstGeom prst="line">
            <a:avLst/>
          </a:prstGeom>
          <a:ln w="28575"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4" name="직선 연결선 2323">
            <a:extLst>
              <a:ext uri="{FF2B5EF4-FFF2-40B4-BE49-F238E27FC236}">
                <a16:creationId xmlns:a16="http://schemas.microsoft.com/office/drawing/2014/main" id="{E9A4A9B0-C9FE-BC30-056E-2D59E0978A6F}"/>
              </a:ext>
            </a:extLst>
          </p:cNvPr>
          <p:cNvCxnSpPr>
            <a:cxnSpLocks/>
          </p:cNvCxnSpPr>
          <p:nvPr/>
        </p:nvCxnSpPr>
        <p:spPr>
          <a:xfrm flipV="1">
            <a:off x="2730437" y="1258653"/>
            <a:ext cx="153467" cy="160155"/>
          </a:xfrm>
          <a:prstGeom prst="line">
            <a:avLst/>
          </a:prstGeom>
          <a:ln w="28575"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6" name="직선 연결선 2325">
            <a:extLst>
              <a:ext uri="{FF2B5EF4-FFF2-40B4-BE49-F238E27FC236}">
                <a16:creationId xmlns:a16="http://schemas.microsoft.com/office/drawing/2014/main" id="{4D6F9C04-55C5-54F6-AA3A-B2ED73CB769A}"/>
              </a:ext>
            </a:extLst>
          </p:cNvPr>
          <p:cNvCxnSpPr>
            <a:cxnSpLocks/>
          </p:cNvCxnSpPr>
          <p:nvPr/>
        </p:nvCxnSpPr>
        <p:spPr>
          <a:xfrm flipV="1">
            <a:off x="2823214" y="1374806"/>
            <a:ext cx="173676" cy="155897"/>
          </a:xfrm>
          <a:prstGeom prst="line">
            <a:avLst/>
          </a:prstGeom>
          <a:ln w="28575"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8" name="직선 연결선 2327">
            <a:extLst>
              <a:ext uri="{FF2B5EF4-FFF2-40B4-BE49-F238E27FC236}">
                <a16:creationId xmlns:a16="http://schemas.microsoft.com/office/drawing/2014/main" id="{83582C4E-D6E1-75C4-EA73-D97741ADAAB6}"/>
              </a:ext>
            </a:extLst>
          </p:cNvPr>
          <p:cNvCxnSpPr>
            <a:cxnSpLocks/>
          </p:cNvCxnSpPr>
          <p:nvPr/>
        </p:nvCxnSpPr>
        <p:spPr>
          <a:xfrm flipV="1">
            <a:off x="2850501" y="1446251"/>
            <a:ext cx="199815" cy="146099"/>
          </a:xfrm>
          <a:prstGeom prst="line">
            <a:avLst/>
          </a:prstGeom>
          <a:ln w="28575"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9" name="직선 연결선 2328">
            <a:extLst>
              <a:ext uri="{FF2B5EF4-FFF2-40B4-BE49-F238E27FC236}">
                <a16:creationId xmlns:a16="http://schemas.microsoft.com/office/drawing/2014/main" id="{6D9E27EF-CA6B-0137-CB1F-92397800F4D9}"/>
              </a:ext>
            </a:extLst>
          </p:cNvPr>
          <p:cNvCxnSpPr>
            <a:cxnSpLocks/>
          </p:cNvCxnSpPr>
          <p:nvPr/>
        </p:nvCxnSpPr>
        <p:spPr>
          <a:xfrm flipV="1">
            <a:off x="2874666" y="1499478"/>
            <a:ext cx="216680" cy="151395"/>
          </a:xfrm>
          <a:prstGeom prst="line">
            <a:avLst/>
          </a:prstGeom>
          <a:ln w="28575"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30" name="직선 연결선 2329">
            <a:extLst>
              <a:ext uri="{FF2B5EF4-FFF2-40B4-BE49-F238E27FC236}">
                <a16:creationId xmlns:a16="http://schemas.microsoft.com/office/drawing/2014/main" id="{81A3EB0F-E12F-7E4A-C3F3-E88BB29D66AA}"/>
              </a:ext>
            </a:extLst>
          </p:cNvPr>
          <p:cNvCxnSpPr>
            <a:cxnSpLocks/>
          </p:cNvCxnSpPr>
          <p:nvPr/>
        </p:nvCxnSpPr>
        <p:spPr>
          <a:xfrm flipV="1">
            <a:off x="1583151" y="2265687"/>
            <a:ext cx="153467" cy="160155"/>
          </a:xfrm>
          <a:prstGeom prst="line">
            <a:avLst/>
          </a:prstGeom>
          <a:ln w="28575"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31" name="직선 연결선 2330">
            <a:extLst>
              <a:ext uri="{FF2B5EF4-FFF2-40B4-BE49-F238E27FC236}">
                <a16:creationId xmlns:a16="http://schemas.microsoft.com/office/drawing/2014/main" id="{A19A90E5-9851-6557-5908-F8AB8EAB1730}"/>
              </a:ext>
            </a:extLst>
          </p:cNvPr>
          <p:cNvCxnSpPr>
            <a:cxnSpLocks/>
            <a:stCxn id="2374" idx="3"/>
          </p:cNvCxnSpPr>
          <p:nvPr/>
        </p:nvCxnSpPr>
        <p:spPr>
          <a:xfrm flipV="1">
            <a:off x="1645155" y="2313516"/>
            <a:ext cx="148307" cy="202507"/>
          </a:xfrm>
          <a:prstGeom prst="line">
            <a:avLst/>
          </a:prstGeom>
          <a:ln w="28575"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32" name="직선 연결선 2331">
            <a:extLst>
              <a:ext uri="{FF2B5EF4-FFF2-40B4-BE49-F238E27FC236}">
                <a16:creationId xmlns:a16="http://schemas.microsoft.com/office/drawing/2014/main" id="{A932F679-35B0-2A9D-FB35-8AC12037069B}"/>
              </a:ext>
            </a:extLst>
          </p:cNvPr>
          <p:cNvCxnSpPr>
            <a:cxnSpLocks/>
          </p:cNvCxnSpPr>
          <p:nvPr/>
        </p:nvCxnSpPr>
        <p:spPr>
          <a:xfrm flipV="1">
            <a:off x="1674981" y="2370829"/>
            <a:ext cx="153467" cy="160155"/>
          </a:xfrm>
          <a:prstGeom prst="line">
            <a:avLst/>
          </a:prstGeom>
          <a:ln w="28575"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33" name="직선 연결선 2332">
            <a:extLst>
              <a:ext uri="{FF2B5EF4-FFF2-40B4-BE49-F238E27FC236}">
                <a16:creationId xmlns:a16="http://schemas.microsoft.com/office/drawing/2014/main" id="{8D40132C-8AC5-9483-36D5-D64E9698E81F}"/>
              </a:ext>
            </a:extLst>
          </p:cNvPr>
          <p:cNvCxnSpPr>
            <a:cxnSpLocks/>
          </p:cNvCxnSpPr>
          <p:nvPr/>
        </p:nvCxnSpPr>
        <p:spPr>
          <a:xfrm flipV="1">
            <a:off x="1732069" y="2414775"/>
            <a:ext cx="153467" cy="160155"/>
          </a:xfrm>
          <a:prstGeom prst="line">
            <a:avLst/>
          </a:prstGeom>
          <a:ln w="28575"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35" name="직선 연결선 2334">
            <a:extLst>
              <a:ext uri="{FF2B5EF4-FFF2-40B4-BE49-F238E27FC236}">
                <a16:creationId xmlns:a16="http://schemas.microsoft.com/office/drawing/2014/main" id="{096AFC59-B5FA-D973-DA40-428EE190A670}"/>
              </a:ext>
            </a:extLst>
          </p:cNvPr>
          <p:cNvCxnSpPr>
            <a:cxnSpLocks/>
          </p:cNvCxnSpPr>
          <p:nvPr/>
        </p:nvCxnSpPr>
        <p:spPr>
          <a:xfrm flipV="1">
            <a:off x="1785948" y="2457330"/>
            <a:ext cx="153467" cy="160155"/>
          </a:xfrm>
          <a:prstGeom prst="line">
            <a:avLst/>
          </a:prstGeom>
          <a:ln w="28575"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36" name="직선 연결선 2335">
            <a:extLst>
              <a:ext uri="{FF2B5EF4-FFF2-40B4-BE49-F238E27FC236}">
                <a16:creationId xmlns:a16="http://schemas.microsoft.com/office/drawing/2014/main" id="{A9C602EF-8014-7369-CFB7-424A19548B77}"/>
              </a:ext>
            </a:extLst>
          </p:cNvPr>
          <p:cNvCxnSpPr>
            <a:cxnSpLocks/>
          </p:cNvCxnSpPr>
          <p:nvPr/>
        </p:nvCxnSpPr>
        <p:spPr>
          <a:xfrm flipV="1">
            <a:off x="1528643" y="2207164"/>
            <a:ext cx="153467" cy="160155"/>
          </a:xfrm>
          <a:prstGeom prst="line">
            <a:avLst/>
          </a:prstGeom>
          <a:ln w="28575"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9" name="직선 연결선 2348">
            <a:extLst>
              <a:ext uri="{FF2B5EF4-FFF2-40B4-BE49-F238E27FC236}">
                <a16:creationId xmlns:a16="http://schemas.microsoft.com/office/drawing/2014/main" id="{DCABABC2-945D-C244-8D53-CF080AFE3B62}"/>
              </a:ext>
            </a:extLst>
          </p:cNvPr>
          <p:cNvCxnSpPr>
            <a:cxnSpLocks/>
          </p:cNvCxnSpPr>
          <p:nvPr/>
        </p:nvCxnSpPr>
        <p:spPr>
          <a:xfrm flipH="1" flipV="1">
            <a:off x="2638529" y="2423544"/>
            <a:ext cx="147647" cy="193941"/>
          </a:xfrm>
          <a:prstGeom prst="line">
            <a:avLst/>
          </a:prstGeom>
          <a:ln w="28575"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72" name="원형: 비어 있음 2371">
            <a:extLst>
              <a:ext uri="{FF2B5EF4-FFF2-40B4-BE49-F238E27FC236}">
                <a16:creationId xmlns:a16="http://schemas.microsoft.com/office/drawing/2014/main" id="{84247BAF-A86C-5D85-3851-933852634135}"/>
              </a:ext>
            </a:extLst>
          </p:cNvPr>
          <p:cNvSpPr/>
          <p:nvPr/>
        </p:nvSpPr>
        <p:spPr>
          <a:xfrm>
            <a:off x="1610262" y="1238318"/>
            <a:ext cx="1334170" cy="1307976"/>
          </a:xfrm>
          <a:prstGeom prst="donut">
            <a:avLst>
              <a:gd name="adj" fmla="val 1086"/>
            </a:avLst>
          </a:prstGeom>
          <a:solidFill>
            <a:srgbClr val="D377F0"/>
          </a:solidFill>
          <a:ln w="28575">
            <a:solidFill>
              <a:srgbClr val="D377F0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2373" name="그림 2372" descr="플러그, 병이(가) 표시된 사진&#10;&#10;자동 생성된 설명">
            <a:extLst>
              <a:ext uri="{FF2B5EF4-FFF2-40B4-BE49-F238E27FC236}">
                <a16:creationId xmlns:a16="http://schemas.microsoft.com/office/drawing/2014/main" id="{8F4D9A37-75CF-59D4-6B44-4A438E4E4B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88101">
            <a:off x="1817877" y="1216945"/>
            <a:ext cx="909848" cy="1333110"/>
          </a:xfrm>
          <a:prstGeom prst="rect">
            <a:avLst/>
          </a:prstGeom>
        </p:spPr>
      </p:pic>
      <p:sp>
        <p:nvSpPr>
          <p:cNvPr id="2374" name="원형: 비어 있음 2373">
            <a:extLst>
              <a:ext uri="{FF2B5EF4-FFF2-40B4-BE49-F238E27FC236}">
                <a16:creationId xmlns:a16="http://schemas.microsoft.com/office/drawing/2014/main" id="{BC217D5A-3678-B4F7-C39A-28149D108DA3}"/>
              </a:ext>
            </a:extLst>
          </p:cNvPr>
          <p:cNvSpPr/>
          <p:nvPr/>
        </p:nvSpPr>
        <p:spPr>
          <a:xfrm>
            <a:off x="1381792" y="1011170"/>
            <a:ext cx="1798352" cy="1763045"/>
          </a:xfrm>
          <a:prstGeom prst="donut">
            <a:avLst>
              <a:gd name="adj" fmla="val 0"/>
            </a:avLst>
          </a:prstGeom>
          <a:solidFill>
            <a:srgbClr val="D377F0"/>
          </a:solidFill>
          <a:ln w="28575">
            <a:solidFill>
              <a:srgbClr val="D377F0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75" name="순서도: 판단 2374">
            <a:extLst>
              <a:ext uri="{FF2B5EF4-FFF2-40B4-BE49-F238E27FC236}">
                <a16:creationId xmlns:a16="http://schemas.microsoft.com/office/drawing/2014/main" id="{EFB362B8-733F-0729-ADF8-CC02B20BB307}"/>
              </a:ext>
            </a:extLst>
          </p:cNvPr>
          <p:cNvSpPr/>
          <p:nvPr/>
        </p:nvSpPr>
        <p:spPr>
          <a:xfrm>
            <a:off x="2173257" y="902985"/>
            <a:ext cx="212615" cy="330200"/>
          </a:xfrm>
          <a:prstGeom prst="flowChartDecision">
            <a:avLst/>
          </a:prstGeom>
          <a:noFill/>
          <a:ln w="28575">
            <a:solidFill>
              <a:srgbClr val="D377F0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76" name="순서도: 판단 2375">
            <a:extLst>
              <a:ext uri="{FF2B5EF4-FFF2-40B4-BE49-F238E27FC236}">
                <a16:creationId xmlns:a16="http://schemas.microsoft.com/office/drawing/2014/main" id="{6B7C4121-11C9-6F61-A7ED-0D4E0FB79ADF}"/>
              </a:ext>
            </a:extLst>
          </p:cNvPr>
          <p:cNvSpPr/>
          <p:nvPr/>
        </p:nvSpPr>
        <p:spPr>
          <a:xfrm>
            <a:off x="2169504" y="2547103"/>
            <a:ext cx="212615" cy="330200"/>
          </a:xfrm>
          <a:prstGeom prst="flowChartDecision">
            <a:avLst/>
          </a:prstGeom>
          <a:noFill/>
          <a:ln w="28575">
            <a:solidFill>
              <a:srgbClr val="D377F0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77" name="순서도: 판단 2376">
            <a:extLst>
              <a:ext uri="{FF2B5EF4-FFF2-40B4-BE49-F238E27FC236}">
                <a16:creationId xmlns:a16="http://schemas.microsoft.com/office/drawing/2014/main" id="{9753E3EC-C771-50C2-838F-F6B3FBDBEE8E}"/>
              </a:ext>
            </a:extLst>
          </p:cNvPr>
          <p:cNvSpPr/>
          <p:nvPr/>
        </p:nvSpPr>
        <p:spPr>
          <a:xfrm rot="5400000">
            <a:off x="2992443" y="1723778"/>
            <a:ext cx="212615" cy="330200"/>
          </a:xfrm>
          <a:prstGeom prst="flowChartDecision">
            <a:avLst/>
          </a:prstGeom>
          <a:noFill/>
          <a:ln w="28575">
            <a:solidFill>
              <a:srgbClr val="D377F0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78" name="순서도: 판단 2377">
            <a:extLst>
              <a:ext uri="{FF2B5EF4-FFF2-40B4-BE49-F238E27FC236}">
                <a16:creationId xmlns:a16="http://schemas.microsoft.com/office/drawing/2014/main" id="{AC102F6A-76F4-D76A-C00D-1C1572BF913B}"/>
              </a:ext>
            </a:extLst>
          </p:cNvPr>
          <p:cNvSpPr/>
          <p:nvPr/>
        </p:nvSpPr>
        <p:spPr>
          <a:xfrm rot="5400000">
            <a:off x="1316555" y="1719913"/>
            <a:ext cx="212615" cy="330200"/>
          </a:xfrm>
          <a:prstGeom prst="flowChartDecision">
            <a:avLst/>
          </a:prstGeom>
          <a:noFill/>
          <a:ln w="28575">
            <a:solidFill>
              <a:srgbClr val="D377F0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79" name="순서도: 판단 2378">
            <a:extLst>
              <a:ext uri="{FF2B5EF4-FFF2-40B4-BE49-F238E27FC236}">
                <a16:creationId xmlns:a16="http://schemas.microsoft.com/office/drawing/2014/main" id="{B3F5C3BC-7745-2978-C4E7-DC22DAD518B5}"/>
              </a:ext>
            </a:extLst>
          </p:cNvPr>
          <p:cNvSpPr/>
          <p:nvPr/>
        </p:nvSpPr>
        <p:spPr>
          <a:xfrm>
            <a:off x="2241865" y="979185"/>
            <a:ext cx="76858" cy="172678"/>
          </a:xfrm>
          <a:prstGeom prst="flowChartDecision">
            <a:avLst/>
          </a:prstGeom>
          <a:noFill/>
          <a:ln w="28575">
            <a:solidFill>
              <a:srgbClr val="D377F0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80" name="순서도: 판단 2379">
            <a:extLst>
              <a:ext uri="{FF2B5EF4-FFF2-40B4-BE49-F238E27FC236}">
                <a16:creationId xmlns:a16="http://schemas.microsoft.com/office/drawing/2014/main" id="{E7EBABE7-8BE1-AD5B-065F-B8675A6EBB2B}"/>
              </a:ext>
            </a:extLst>
          </p:cNvPr>
          <p:cNvSpPr/>
          <p:nvPr/>
        </p:nvSpPr>
        <p:spPr>
          <a:xfrm>
            <a:off x="2236853" y="2628091"/>
            <a:ext cx="76858" cy="172678"/>
          </a:xfrm>
          <a:prstGeom prst="flowChartDecision">
            <a:avLst/>
          </a:prstGeom>
          <a:noFill/>
          <a:ln w="28575">
            <a:solidFill>
              <a:srgbClr val="D377F0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81" name="순서도: 판단 2380">
            <a:extLst>
              <a:ext uri="{FF2B5EF4-FFF2-40B4-BE49-F238E27FC236}">
                <a16:creationId xmlns:a16="http://schemas.microsoft.com/office/drawing/2014/main" id="{862DF3B9-200E-E093-1A6C-2BF721C16B51}"/>
              </a:ext>
            </a:extLst>
          </p:cNvPr>
          <p:cNvSpPr/>
          <p:nvPr/>
        </p:nvSpPr>
        <p:spPr>
          <a:xfrm rot="5400000">
            <a:off x="3063510" y="1800063"/>
            <a:ext cx="76858" cy="172678"/>
          </a:xfrm>
          <a:prstGeom prst="flowChartDecision">
            <a:avLst/>
          </a:prstGeom>
          <a:noFill/>
          <a:ln w="28575">
            <a:solidFill>
              <a:srgbClr val="D377F0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82" name="순서도: 판단 2381">
            <a:extLst>
              <a:ext uri="{FF2B5EF4-FFF2-40B4-BE49-F238E27FC236}">
                <a16:creationId xmlns:a16="http://schemas.microsoft.com/office/drawing/2014/main" id="{F78123CE-1AF5-CA19-B257-D584A5292CD5}"/>
              </a:ext>
            </a:extLst>
          </p:cNvPr>
          <p:cNvSpPr/>
          <p:nvPr/>
        </p:nvSpPr>
        <p:spPr>
          <a:xfrm rot="5400000">
            <a:off x="1382224" y="1798674"/>
            <a:ext cx="76858" cy="172678"/>
          </a:xfrm>
          <a:prstGeom prst="flowChartDecision">
            <a:avLst/>
          </a:prstGeom>
          <a:noFill/>
          <a:ln w="28575">
            <a:solidFill>
              <a:srgbClr val="D377F0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73" name="직선 연결선 1072">
            <a:extLst>
              <a:ext uri="{FF2B5EF4-FFF2-40B4-BE49-F238E27FC236}">
                <a16:creationId xmlns:a16="http://schemas.microsoft.com/office/drawing/2014/main" id="{9AE8D6FD-85C1-E93A-62D8-A7E3FEA0C3F8}"/>
              </a:ext>
            </a:extLst>
          </p:cNvPr>
          <p:cNvCxnSpPr>
            <a:cxnSpLocks/>
          </p:cNvCxnSpPr>
          <p:nvPr/>
        </p:nvCxnSpPr>
        <p:spPr>
          <a:xfrm flipV="1">
            <a:off x="2776954" y="1315068"/>
            <a:ext cx="173676" cy="155897"/>
          </a:xfrm>
          <a:prstGeom prst="line">
            <a:avLst/>
          </a:prstGeom>
          <a:ln w="28575"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9" name="직선 연결선 1078">
            <a:extLst>
              <a:ext uri="{FF2B5EF4-FFF2-40B4-BE49-F238E27FC236}">
                <a16:creationId xmlns:a16="http://schemas.microsoft.com/office/drawing/2014/main" id="{153CF36B-3D78-BF59-82E8-46D3444083E2}"/>
              </a:ext>
            </a:extLst>
          </p:cNvPr>
          <p:cNvCxnSpPr>
            <a:cxnSpLocks/>
          </p:cNvCxnSpPr>
          <p:nvPr/>
        </p:nvCxnSpPr>
        <p:spPr>
          <a:xfrm flipH="1" flipV="1">
            <a:off x="2697992" y="2370328"/>
            <a:ext cx="147647" cy="193941"/>
          </a:xfrm>
          <a:prstGeom prst="line">
            <a:avLst/>
          </a:prstGeom>
          <a:ln w="28575"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0" name="직선 연결선 1079">
            <a:extLst>
              <a:ext uri="{FF2B5EF4-FFF2-40B4-BE49-F238E27FC236}">
                <a16:creationId xmlns:a16="http://schemas.microsoft.com/office/drawing/2014/main" id="{FC8ACCB0-1BAD-8AE5-C1BE-8F696626F31D}"/>
              </a:ext>
            </a:extLst>
          </p:cNvPr>
          <p:cNvCxnSpPr>
            <a:cxnSpLocks/>
          </p:cNvCxnSpPr>
          <p:nvPr/>
        </p:nvCxnSpPr>
        <p:spPr>
          <a:xfrm flipH="1" flipV="1">
            <a:off x="2757455" y="2317112"/>
            <a:ext cx="147647" cy="193941"/>
          </a:xfrm>
          <a:prstGeom prst="line">
            <a:avLst/>
          </a:prstGeom>
          <a:ln w="28575"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37" name="직선 연결선 2436">
            <a:extLst>
              <a:ext uri="{FF2B5EF4-FFF2-40B4-BE49-F238E27FC236}">
                <a16:creationId xmlns:a16="http://schemas.microsoft.com/office/drawing/2014/main" id="{5EA4B3FE-768C-B896-DF41-000670983CB9}"/>
              </a:ext>
            </a:extLst>
          </p:cNvPr>
          <p:cNvCxnSpPr>
            <a:cxnSpLocks/>
          </p:cNvCxnSpPr>
          <p:nvPr/>
        </p:nvCxnSpPr>
        <p:spPr>
          <a:xfrm flipH="1" flipV="1">
            <a:off x="2816918" y="2263896"/>
            <a:ext cx="147647" cy="193941"/>
          </a:xfrm>
          <a:prstGeom prst="line">
            <a:avLst/>
          </a:prstGeom>
          <a:ln w="28575"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39" name="직선 연결선 2438">
            <a:extLst>
              <a:ext uri="{FF2B5EF4-FFF2-40B4-BE49-F238E27FC236}">
                <a16:creationId xmlns:a16="http://schemas.microsoft.com/office/drawing/2014/main" id="{78592A7A-2DF2-33F4-A9A4-8476A9E730C9}"/>
              </a:ext>
            </a:extLst>
          </p:cNvPr>
          <p:cNvCxnSpPr>
            <a:cxnSpLocks/>
          </p:cNvCxnSpPr>
          <p:nvPr/>
        </p:nvCxnSpPr>
        <p:spPr>
          <a:xfrm flipH="1" flipV="1">
            <a:off x="2872954" y="2204316"/>
            <a:ext cx="147647" cy="193941"/>
          </a:xfrm>
          <a:prstGeom prst="line">
            <a:avLst/>
          </a:prstGeom>
          <a:ln w="28575"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40" name="타원 2439">
            <a:extLst>
              <a:ext uri="{FF2B5EF4-FFF2-40B4-BE49-F238E27FC236}">
                <a16:creationId xmlns:a16="http://schemas.microsoft.com/office/drawing/2014/main" id="{93BECA58-1352-F642-F4CA-859376D98D28}"/>
              </a:ext>
            </a:extLst>
          </p:cNvPr>
          <p:cNvSpPr/>
          <p:nvPr/>
        </p:nvSpPr>
        <p:spPr>
          <a:xfrm>
            <a:off x="3762507" y="1157753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41" name="순서도: 판단 2440">
            <a:extLst>
              <a:ext uri="{FF2B5EF4-FFF2-40B4-BE49-F238E27FC236}">
                <a16:creationId xmlns:a16="http://schemas.microsoft.com/office/drawing/2014/main" id="{C68C328F-CE2A-95A4-1F02-A7D2B0CADEE6}"/>
              </a:ext>
            </a:extLst>
          </p:cNvPr>
          <p:cNvSpPr/>
          <p:nvPr/>
        </p:nvSpPr>
        <p:spPr>
          <a:xfrm>
            <a:off x="4320035" y="817639"/>
            <a:ext cx="212615" cy="330200"/>
          </a:xfrm>
          <a:prstGeom prst="flowChartDecision">
            <a:avLst/>
          </a:prstGeom>
          <a:noFill/>
          <a:ln w="28575"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42" name="원형: 비어 있음 2441">
            <a:extLst>
              <a:ext uri="{FF2B5EF4-FFF2-40B4-BE49-F238E27FC236}">
                <a16:creationId xmlns:a16="http://schemas.microsoft.com/office/drawing/2014/main" id="{58B336C4-395C-82E2-F90A-641AE8EA4457}"/>
              </a:ext>
            </a:extLst>
          </p:cNvPr>
          <p:cNvSpPr/>
          <p:nvPr/>
        </p:nvSpPr>
        <p:spPr>
          <a:xfrm>
            <a:off x="3757040" y="1152972"/>
            <a:ext cx="1334170" cy="1307976"/>
          </a:xfrm>
          <a:prstGeom prst="donut">
            <a:avLst>
              <a:gd name="adj" fmla="val 1086"/>
            </a:avLst>
          </a:prstGeom>
          <a:solidFill>
            <a:srgbClr val="D377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43" name="순서도: 판단 2442">
            <a:extLst>
              <a:ext uri="{FF2B5EF4-FFF2-40B4-BE49-F238E27FC236}">
                <a16:creationId xmlns:a16="http://schemas.microsoft.com/office/drawing/2014/main" id="{C21C0560-64AB-7133-043E-01B5901AE807}"/>
              </a:ext>
            </a:extLst>
          </p:cNvPr>
          <p:cNvSpPr/>
          <p:nvPr/>
        </p:nvSpPr>
        <p:spPr>
          <a:xfrm>
            <a:off x="4316282" y="2461757"/>
            <a:ext cx="212615" cy="330200"/>
          </a:xfrm>
          <a:prstGeom prst="flowChartDecision">
            <a:avLst/>
          </a:prstGeom>
          <a:noFill/>
          <a:ln w="28575"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44" name="순서도: 판단 2443">
            <a:extLst>
              <a:ext uri="{FF2B5EF4-FFF2-40B4-BE49-F238E27FC236}">
                <a16:creationId xmlns:a16="http://schemas.microsoft.com/office/drawing/2014/main" id="{1B4A3EDA-0F0F-38BA-C5AD-5C6999A4D449}"/>
              </a:ext>
            </a:extLst>
          </p:cNvPr>
          <p:cNvSpPr/>
          <p:nvPr/>
        </p:nvSpPr>
        <p:spPr>
          <a:xfrm rot="5400000">
            <a:off x="5139221" y="1638432"/>
            <a:ext cx="212615" cy="330200"/>
          </a:xfrm>
          <a:prstGeom prst="flowChartDecision">
            <a:avLst/>
          </a:prstGeom>
          <a:noFill/>
          <a:ln w="28575"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45" name="순서도: 판단 2444">
            <a:extLst>
              <a:ext uri="{FF2B5EF4-FFF2-40B4-BE49-F238E27FC236}">
                <a16:creationId xmlns:a16="http://schemas.microsoft.com/office/drawing/2014/main" id="{94BFBC0B-027F-C5A8-EC95-F00B9B3E33F4}"/>
              </a:ext>
            </a:extLst>
          </p:cNvPr>
          <p:cNvSpPr/>
          <p:nvPr/>
        </p:nvSpPr>
        <p:spPr>
          <a:xfrm rot="5400000">
            <a:off x="3463333" y="1634567"/>
            <a:ext cx="212615" cy="330200"/>
          </a:xfrm>
          <a:prstGeom prst="flowChartDecision">
            <a:avLst/>
          </a:prstGeom>
          <a:noFill/>
          <a:ln w="28575"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46" name="직선 연결선 2445">
            <a:extLst>
              <a:ext uri="{FF2B5EF4-FFF2-40B4-BE49-F238E27FC236}">
                <a16:creationId xmlns:a16="http://schemas.microsoft.com/office/drawing/2014/main" id="{5F2A3B9A-3153-3E59-31CA-B1A8BE421BEB}"/>
              </a:ext>
            </a:extLst>
          </p:cNvPr>
          <p:cNvCxnSpPr>
            <a:cxnSpLocks/>
          </p:cNvCxnSpPr>
          <p:nvPr/>
        </p:nvCxnSpPr>
        <p:spPr>
          <a:xfrm flipH="1" flipV="1">
            <a:off x="3677802" y="1311006"/>
            <a:ext cx="198690" cy="127377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47" name="직선 연결선 2446">
            <a:extLst>
              <a:ext uri="{FF2B5EF4-FFF2-40B4-BE49-F238E27FC236}">
                <a16:creationId xmlns:a16="http://schemas.microsoft.com/office/drawing/2014/main" id="{C47B4F63-A43C-940A-035F-4236501AF7FE}"/>
              </a:ext>
            </a:extLst>
          </p:cNvPr>
          <p:cNvCxnSpPr>
            <a:cxnSpLocks/>
          </p:cNvCxnSpPr>
          <p:nvPr/>
        </p:nvCxnSpPr>
        <p:spPr>
          <a:xfrm flipH="1" flipV="1">
            <a:off x="3653770" y="1391366"/>
            <a:ext cx="186512" cy="103905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48" name="직선 연결선 2447">
            <a:extLst>
              <a:ext uri="{FF2B5EF4-FFF2-40B4-BE49-F238E27FC236}">
                <a16:creationId xmlns:a16="http://schemas.microsoft.com/office/drawing/2014/main" id="{00FFD574-0215-BBD8-00AA-64A32770539C}"/>
              </a:ext>
            </a:extLst>
          </p:cNvPr>
          <p:cNvCxnSpPr>
            <a:cxnSpLocks/>
          </p:cNvCxnSpPr>
          <p:nvPr/>
        </p:nvCxnSpPr>
        <p:spPr>
          <a:xfrm flipV="1">
            <a:off x="4817337" y="1141489"/>
            <a:ext cx="153467" cy="160155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49" name="직선 연결선 2448">
            <a:extLst>
              <a:ext uri="{FF2B5EF4-FFF2-40B4-BE49-F238E27FC236}">
                <a16:creationId xmlns:a16="http://schemas.microsoft.com/office/drawing/2014/main" id="{4878D6CA-7EE1-C939-0642-7744B18BD0A3}"/>
              </a:ext>
            </a:extLst>
          </p:cNvPr>
          <p:cNvCxnSpPr>
            <a:cxnSpLocks/>
            <a:endCxn id="2488" idx="7"/>
          </p:cNvCxnSpPr>
          <p:nvPr/>
        </p:nvCxnSpPr>
        <p:spPr>
          <a:xfrm flipV="1">
            <a:off x="4877215" y="1199975"/>
            <a:ext cx="150882" cy="133487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0" name="직선 연결선 2449">
            <a:extLst>
              <a:ext uri="{FF2B5EF4-FFF2-40B4-BE49-F238E27FC236}">
                <a16:creationId xmlns:a16="http://schemas.microsoft.com/office/drawing/2014/main" id="{185B86ED-2E1C-6C53-07D3-0E3E0DBBFC25}"/>
              </a:ext>
            </a:extLst>
          </p:cNvPr>
          <p:cNvCxnSpPr>
            <a:cxnSpLocks/>
          </p:cNvCxnSpPr>
          <p:nvPr/>
        </p:nvCxnSpPr>
        <p:spPr>
          <a:xfrm flipV="1">
            <a:off x="4923166" y="1244970"/>
            <a:ext cx="166856" cy="151143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1" name="직선 연결선 2450">
            <a:extLst>
              <a:ext uri="{FF2B5EF4-FFF2-40B4-BE49-F238E27FC236}">
                <a16:creationId xmlns:a16="http://schemas.microsoft.com/office/drawing/2014/main" id="{7C83860D-4FF7-13F3-9EAC-C323324FC31B}"/>
              </a:ext>
            </a:extLst>
          </p:cNvPr>
          <p:cNvCxnSpPr>
            <a:cxnSpLocks/>
          </p:cNvCxnSpPr>
          <p:nvPr/>
        </p:nvCxnSpPr>
        <p:spPr>
          <a:xfrm flipV="1">
            <a:off x="4959045" y="1309062"/>
            <a:ext cx="167094" cy="136812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9" name="직선 연결선 2468">
            <a:extLst>
              <a:ext uri="{FF2B5EF4-FFF2-40B4-BE49-F238E27FC236}">
                <a16:creationId xmlns:a16="http://schemas.microsoft.com/office/drawing/2014/main" id="{8044D883-C075-B3A1-BE57-0FF57C5C61CA}"/>
              </a:ext>
            </a:extLst>
          </p:cNvPr>
          <p:cNvCxnSpPr>
            <a:cxnSpLocks/>
          </p:cNvCxnSpPr>
          <p:nvPr/>
        </p:nvCxnSpPr>
        <p:spPr>
          <a:xfrm flipV="1">
            <a:off x="5001170" y="1388324"/>
            <a:ext cx="171391" cy="111093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0" name="직선 연결선 2469">
            <a:extLst>
              <a:ext uri="{FF2B5EF4-FFF2-40B4-BE49-F238E27FC236}">
                <a16:creationId xmlns:a16="http://schemas.microsoft.com/office/drawing/2014/main" id="{277A671B-5B7F-CB24-C335-23D92B3AE109}"/>
              </a:ext>
            </a:extLst>
          </p:cNvPr>
          <p:cNvCxnSpPr>
            <a:cxnSpLocks/>
          </p:cNvCxnSpPr>
          <p:nvPr/>
        </p:nvCxnSpPr>
        <p:spPr>
          <a:xfrm flipV="1">
            <a:off x="5024622" y="1491956"/>
            <a:ext cx="215213" cy="57619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1" name="직선 연결선 2470">
            <a:extLst>
              <a:ext uri="{FF2B5EF4-FFF2-40B4-BE49-F238E27FC236}">
                <a16:creationId xmlns:a16="http://schemas.microsoft.com/office/drawing/2014/main" id="{B5866303-CB87-E937-050C-E6659A450F4E}"/>
              </a:ext>
            </a:extLst>
          </p:cNvPr>
          <p:cNvCxnSpPr>
            <a:cxnSpLocks/>
          </p:cNvCxnSpPr>
          <p:nvPr/>
        </p:nvCxnSpPr>
        <p:spPr>
          <a:xfrm flipV="1">
            <a:off x="3729929" y="2180341"/>
            <a:ext cx="153467" cy="160155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2" name="직선 연결선 2471">
            <a:extLst>
              <a:ext uri="{FF2B5EF4-FFF2-40B4-BE49-F238E27FC236}">
                <a16:creationId xmlns:a16="http://schemas.microsoft.com/office/drawing/2014/main" id="{B7FCB19F-38C0-72B1-B422-1FD72832A7AF}"/>
              </a:ext>
            </a:extLst>
          </p:cNvPr>
          <p:cNvCxnSpPr>
            <a:cxnSpLocks/>
          </p:cNvCxnSpPr>
          <p:nvPr/>
        </p:nvCxnSpPr>
        <p:spPr>
          <a:xfrm flipV="1">
            <a:off x="3786773" y="2228170"/>
            <a:ext cx="153467" cy="160155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3" name="직선 연결선 2472">
            <a:extLst>
              <a:ext uri="{FF2B5EF4-FFF2-40B4-BE49-F238E27FC236}">
                <a16:creationId xmlns:a16="http://schemas.microsoft.com/office/drawing/2014/main" id="{16864698-766B-4D45-5A1C-D00307662B76}"/>
              </a:ext>
            </a:extLst>
          </p:cNvPr>
          <p:cNvCxnSpPr>
            <a:cxnSpLocks/>
          </p:cNvCxnSpPr>
          <p:nvPr/>
        </p:nvCxnSpPr>
        <p:spPr>
          <a:xfrm flipV="1">
            <a:off x="3821759" y="2285483"/>
            <a:ext cx="153467" cy="160155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4" name="직선 연결선 2473">
            <a:extLst>
              <a:ext uri="{FF2B5EF4-FFF2-40B4-BE49-F238E27FC236}">
                <a16:creationId xmlns:a16="http://schemas.microsoft.com/office/drawing/2014/main" id="{8B384989-05DD-5241-FA3C-80D38BCFD2F5}"/>
              </a:ext>
            </a:extLst>
          </p:cNvPr>
          <p:cNvCxnSpPr>
            <a:cxnSpLocks/>
          </p:cNvCxnSpPr>
          <p:nvPr/>
        </p:nvCxnSpPr>
        <p:spPr>
          <a:xfrm flipV="1">
            <a:off x="3878847" y="2329429"/>
            <a:ext cx="153467" cy="160155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5" name="직선 연결선 2474">
            <a:extLst>
              <a:ext uri="{FF2B5EF4-FFF2-40B4-BE49-F238E27FC236}">
                <a16:creationId xmlns:a16="http://schemas.microsoft.com/office/drawing/2014/main" id="{7F5ED0AA-0D3F-AAC4-17D9-ED3CF42720C6}"/>
              </a:ext>
            </a:extLst>
          </p:cNvPr>
          <p:cNvCxnSpPr>
            <a:cxnSpLocks/>
          </p:cNvCxnSpPr>
          <p:nvPr/>
        </p:nvCxnSpPr>
        <p:spPr>
          <a:xfrm flipV="1">
            <a:off x="3932726" y="2371984"/>
            <a:ext cx="153467" cy="160155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6" name="직선 연결선 2475">
            <a:extLst>
              <a:ext uri="{FF2B5EF4-FFF2-40B4-BE49-F238E27FC236}">
                <a16:creationId xmlns:a16="http://schemas.microsoft.com/office/drawing/2014/main" id="{28D2B85B-1E20-2A84-33E3-7567F7A65549}"/>
              </a:ext>
            </a:extLst>
          </p:cNvPr>
          <p:cNvCxnSpPr>
            <a:cxnSpLocks/>
          </p:cNvCxnSpPr>
          <p:nvPr/>
        </p:nvCxnSpPr>
        <p:spPr>
          <a:xfrm flipV="1">
            <a:off x="3688780" y="2117393"/>
            <a:ext cx="153467" cy="160155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7" name="직선 연결선 2476">
            <a:extLst>
              <a:ext uri="{FF2B5EF4-FFF2-40B4-BE49-F238E27FC236}">
                <a16:creationId xmlns:a16="http://schemas.microsoft.com/office/drawing/2014/main" id="{0A5CA7E3-2740-922E-9D35-74B9534907F3}"/>
              </a:ext>
            </a:extLst>
          </p:cNvPr>
          <p:cNvCxnSpPr>
            <a:cxnSpLocks/>
          </p:cNvCxnSpPr>
          <p:nvPr/>
        </p:nvCxnSpPr>
        <p:spPr>
          <a:xfrm flipH="1" flipV="1">
            <a:off x="5014146" y="2108649"/>
            <a:ext cx="134895" cy="1440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8" name="직선 연결선 2477">
            <a:extLst>
              <a:ext uri="{FF2B5EF4-FFF2-40B4-BE49-F238E27FC236}">
                <a16:creationId xmlns:a16="http://schemas.microsoft.com/office/drawing/2014/main" id="{80E6AC5D-5981-8869-FD1A-16510D496C88}"/>
              </a:ext>
            </a:extLst>
          </p:cNvPr>
          <p:cNvCxnSpPr>
            <a:cxnSpLocks/>
          </p:cNvCxnSpPr>
          <p:nvPr/>
        </p:nvCxnSpPr>
        <p:spPr>
          <a:xfrm flipH="1" flipV="1">
            <a:off x="4973290" y="2158807"/>
            <a:ext cx="134895" cy="1440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9" name="직선 연결선 2478">
            <a:extLst>
              <a:ext uri="{FF2B5EF4-FFF2-40B4-BE49-F238E27FC236}">
                <a16:creationId xmlns:a16="http://schemas.microsoft.com/office/drawing/2014/main" id="{4EC5FD05-2BD5-C6C1-634E-4D611053DD12}"/>
              </a:ext>
            </a:extLst>
          </p:cNvPr>
          <p:cNvCxnSpPr>
            <a:cxnSpLocks/>
          </p:cNvCxnSpPr>
          <p:nvPr/>
        </p:nvCxnSpPr>
        <p:spPr>
          <a:xfrm flipH="1" flipV="1">
            <a:off x="4937947" y="2214317"/>
            <a:ext cx="134895" cy="1440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80" name="직선 연결선 2479">
            <a:extLst>
              <a:ext uri="{FF2B5EF4-FFF2-40B4-BE49-F238E27FC236}">
                <a16:creationId xmlns:a16="http://schemas.microsoft.com/office/drawing/2014/main" id="{FBDD8E10-B5A9-6F5C-D49E-20B80A58FB10}"/>
              </a:ext>
            </a:extLst>
          </p:cNvPr>
          <p:cNvCxnSpPr>
            <a:cxnSpLocks/>
          </p:cNvCxnSpPr>
          <p:nvPr/>
        </p:nvCxnSpPr>
        <p:spPr>
          <a:xfrm flipH="1" flipV="1">
            <a:off x="4891272" y="2257528"/>
            <a:ext cx="134895" cy="1440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81" name="직선 연결선 2480">
            <a:extLst>
              <a:ext uri="{FF2B5EF4-FFF2-40B4-BE49-F238E27FC236}">
                <a16:creationId xmlns:a16="http://schemas.microsoft.com/office/drawing/2014/main" id="{5A312187-80A9-6AC6-A7B4-64E8A808A337}"/>
              </a:ext>
            </a:extLst>
          </p:cNvPr>
          <p:cNvCxnSpPr>
            <a:cxnSpLocks/>
          </p:cNvCxnSpPr>
          <p:nvPr/>
        </p:nvCxnSpPr>
        <p:spPr>
          <a:xfrm flipH="1" flipV="1">
            <a:off x="4844335" y="2298999"/>
            <a:ext cx="134895" cy="1440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82" name="직선 연결선 2481">
            <a:extLst>
              <a:ext uri="{FF2B5EF4-FFF2-40B4-BE49-F238E27FC236}">
                <a16:creationId xmlns:a16="http://schemas.microsoft.com/office/drawing/2014/main" id="{150B3AF9-1D0D-A800-FEBD-9234DC94A62F}"/>
              </a:ext>
            </a:extLst>
          </p:cNvPr>
          <p:cNvCxnSpPr>
            <a:cxnSpLocks/>
          </p:cNvCxnSpPr>
          <p:nvPr/>
        </p:nvCxnSpPr>
        <p:spPr>
          <a:xfrm flipH="1" flipV="1">
            <a:off x="4794729" y="2349338"/>
            <a:ext cx="134895" cy="1440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83" name="순서도: 판단 2482">
            <a:extLst>
              <a:ext uri="{FF2B5EF4-FFF2-40B4-BE49-F238E27FC236}">
                <a16:creationId xmlns:a16="http://schemas.microsoft.com/office/drawing/2014/main" id="{D9CCEF91-A1E1-D1FD-33EC-33E165EDBAE5}"/>
              </a:ext>
            </a:extLst>
          </p:cNvPr>
          <p:cNvSpPr/>
          <p:nvPr/>
        </p:nvSpPr>
        <p:spPr>
          <a:xfrm>
            <a:off x="4388643" y="893839"/>
            <a:ext cx="76858" cy="172678"/>
          </a:xfrm>
          <a:prstGeom prst="flowChartDecision">
            <a:avLst/>
          </a:prstGeom>
          <a:solidFill>
            <a:srgbClr val="D377F0"/>
          </a:solidFill>
          <a:ln w="28575"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84" name="순서도: 판단 2483">
            <a:extLst>
              <a:ext uri="{FF2B5EF4-FFF2-40B4-BE49-F238E27FC236}">
                <a16:creationId xmlns:a16="http://schemas.microsoft.com/office/drawing/2014/main" id="{382C4EB7-FAC7-6DCB-762D-B37D49A3D571}"/>
              </a:ext>
            </a:extLst>
          </p:cNvPr>
          <p:cNvSpPr/>
          <p:nvPr/>
        </p:nvSpPr>
        <p:spPr>
          <a:xfrm>
            <a:off x="4383631" y="2542745"/>
            <a:ext cx="76858" cy="172678"/>
          </a:xfrm>
          <a:prstGeom prst="flowChartDecision">
            <a:avLst/>
          </a:prstGeom>
          <a:solidFill>
            <a:srgbClr val="D377F0"/>
          </a:solidFill>
          <a:ln w="28575"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85" name="순서도: 판단 2484">
            <a:extLst>
              <a:ext uri="{FF2B5EF4-FFF2-40B4-BE49-F238E27FC236}">
                <a16:creationId xmlns:a16="http://schemas.microsoft.com/office/drawing/2014/main" id="{5F0E31F9-B298-3C8A-4847-117826E0C610}"/>
              </a:ext>
            </a:extLst>
          </p:cNvPr>
          <p:cNvSpPr/>
          <p:nvPr/>
        </p:nvSpPr>
        <p:spPr>
          <a:xfrm rot="5400000">
            <a:off x="5210288" y="1714717"/>
            <a:ext cx="76858" cy="172678"/>
          </a:xfrm>
          <a:prstGeom prst="flowChartDecision">
            <a:avLst/>
          </a:prstGeom>
          <a:solidFill>
            <a:srgbClr val="D377F0"/>
          </a:solidFill>
          <a:ln w="28575"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86" name="순서도: 판단 2485">
            <a:extLst>
              <a:ext uri="{FF2B5EF4-FFF2-40B4-BE49-F238E27FC236}">
                <a16:creationId xmlns:a16="http://schemas.microsoft.com/office/drawing/2014/main" id="{BC75FC2C-DC1E-1928-44F6-FB37CF0D46B2}"/>
              </a:ext>
            </a:extLst>
          </p:cNvPr>
          <p:cNvSpPr/>
          <p:nvPr/>
        </p:nvSpPr>
        <p:spPr>
          <a:xfrm rot="5400000">
            <a:off x="3529002" y="1713328"/>
            <a:ext cx="76858" cy="172678"/>
          </a:xfrm>
          <a:prstGeom prst="flowChartDecision">
            <a:avLst/>
          </a:prstGeom>
          <a:solidFill>
            <a:srgbClr val="D377F0"/>
          </a:solidFill>
          <a:ln w="28575"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87" name="그림 2486" descr="플러그, 병이(가) 표시된 사진&#10;&#10;자동 생성된 설명">
            <a:extLst>
              <a:ext uri="{FF2B5EF4-FFF2-40B4-BE49-F238E27FC236}">
                <a16:creationId xmlns:a16="http://schemas.microsoft.com/office/drawing/2014/main" id="{47B05ABF-A59A-AEF3-FFF7-F3ED1BA8F4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88101">
            <a:off x="3994004" y="1128828"/>
            <a:ext cx="909848" cy="1333110"/>
          </a:xfrm>
          <a:prstGeom prst="rect">
            <a:avLst/>
          </a:prstGeom>
        </p:spPr>
      </p:pic>
      <p:sp>
        <p:nvSpPr>
          <p:cNvPr id="2488" name="원형: 비어 있음 2487">
            <a:extLst>
              <a:ext uri="{FF2B5EF4-FFF2-40B4-BE49-F238E27FC236}">
                <a16:creationId xmlns:a16="http://schemas.microsoft.com/office/drawing/2014/main" id="{8F73A620-1DEC-FAE4-50D7-AF2AEDEB8BEE}"/>
              </a:ext>
            </a:extLst>
          </p:cNvPr>
          <p:cNvSpPr/>
          <p:nvPr/>
        </p:nvSpPr>
        <p:spPr>
          <a:xfrm>
            <a:off x="3535108" y="948848"/>
            <a:ext cx="1749146" cy="1714805"/>
          </a:xfrm>
          <a:prstGeom prst="donut">
            <a:avLst>
              <a:gd name="adj" fmla="val 0"/>
            </a:avLst>
          </a:prstGeom>
          <a:solidFill>
            <a:srgbClr val="D377F0"/>
          </a:solidFill>
          <a:ln w="28575">
            <a:solidFill>
              <a:srgbClr val="D377F0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2489" name="직선 연결선 2488">
            <a:extLst>
              <a:ext uri="{FF2B5EF4-FFF2-40B4-BE49-F238E27FC236}">
                <a16:creationId xmlns:a16="http://schemas.microsoft.com/office/drawing/2014/main" id="{A0C090FB-FFBD-51A5-7334-1E7490DE5800}"/>
              </a:ext>
            </a:extLst>
          </p:cNvPr>
          <p:cNvCxnSpPr>
            <a:cxnSpLocks/>
          </p:cNvCxnSpPr>
          <p:nvPr/>
        </p:nvCxnSpPr>
        <p:spPr>
          <a:xfrm flipH="1" flipV="1">
            <a:off x="3736439" y="1260672"/>
            <a:ext cx="198690" cy="127377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90" name="직선 연결선 2489">
            <a:extLst>
              <a:ext uri="{FF2B5EF4-FFF2-40B4-BE49-F238E27FC236}">
                <a16:creationId xmlns:a16="http://schemas.microsoft.com/office/drawing/2014/main" id="{A36F0C5C-BB65-3E25-D3B7-084E522F7264}"/>
              </a:ext>
            </a:extLst>
          </p:cNvPr>
          <p:cNvCxnSpPr>
            <a:cxnSpLocks/>
            <a:endCxn id="2488" idx="1"/>
          </p:cNvCxnSpPr>
          <p:nvPr/>
        </p:nvCxnSpPr>
        <p:spPr>
          <a:xfrm flipH="1" flipV="1">
            <a:off x="3791265" y="1199975"/>
            <a:ext cx="183961" cy="142032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91" name="직선 연결선 2490">
            <a:extLst>
              <a:ext uri="{FF2B5EF4-FFF2-40B4-BE49-F238E27FC236}">
                <a16:creationId xmlns:a16="http://schemas.microsoft.com/office/drawing/2014/main" id="{E2AA2458-03A9-B984-AAD9-253E29152EAC}"/>
              </a:ext>
            </a:extLst>
          </p:cNvPr>
          <p:cNvCxnSpPr>
            <a:cxnSpLocks/>
          </p:cNvCxnSpPr>
          <p:nvPr/>
        </p:nvCxnSpPr>
        <p:spPr>
          <a:xfrm flipH="1" flipV="1">
            <a:off x="3875356" y="1143670"/>
            <a:ext cx="147214" cy="164651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92" name="직선 연결선 2491">
            <a:extLst>
              <a:ext uri="{FF2B5EF4-FFF2-40B4-BE49-F238E27FC236}">
                <a16:creationId xmlns:a16="http://schemas.microsoft.com/office/drawing/2014/main" id="{6509685F-2B90-9ABE-E607-37F4E28B9711}"/>
              </a:ext>
            </a:extLst>
          </p:cNvPr>
          <p:cNvCxnSpPr>
            <a:cxnSpLocks/>
          </p:cNvCxnSpPr>
          <p:nvPr/>
        </p:nvCxnSpPr>
        <p:spPr>
          <a:xfrm flipH="1" flipV="1">
            <a:off x="3946292" y="1084489"/>
            <a:ext cx="124983" cy="182741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95" name="이등변 삼각형 2494">
            <a:extLst>
              <a:ext uri="{FF2B5EF4-FFF2-40B4-BE49-F238E27FC236}">
                <a16:creationId xmlns:a16="http://schemas.microsoft.com/office/drawing/2014/main" id="{FE334C9D-4211-574A-42F5-D0FAC57E8EB6}"/>
              </a:ext>
            </a:extLst>
          </p:cNvPr>
          <p:cNvSpPr/>
          <p:nvPr/>
        </p:nvSpPr>
        <p:spPr>
          <a:xfrm>
            <a:off x="6668892" y="3717838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accent5">
                <a:lumMod val="40000"/>
                <a:lumOff val="60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96" name="이등변 삼각형 2495">
            <a:extLst>
              <a:ext uri="{FF2B5EF4-FFF2-40B4-BE49-F238E27FC236}">
                <a16:creationId xmlns:a16="http://schemas.microsoft.com/office/drawing/2014/main" id="{FE39C743-6865-A33B-9C85-F7097F3EA0DC}"/>
              </a:ext>
            </a:extLst>
          </p:cNvPr>
          <p:cNvSpPr/>
          <p:nvPr/>
        </p:nvSpPr>
        <p:spPr>
          <a:xfrm rot="10800000">
            <a:off x="6676289" y="3958789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accent5">
                <a:lumMod val="40000"/>
                <a:lumOff val="60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14" name="그림 2313" descr="플러그, 병이(가) 표시된 사진&#10;&#10;자동 생성된 설명">
            <a:extLst>
              <a:ext uri="{FF2B5EF4-FFF2-40B4-BE49-F238E27FC236}">
                <a16:creationId xmlns:a16="http://schemas.microsoft.com/office/drawing/2014/main" id="{5D0F8068-8BAA-266A-5EB1-394D3F024A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88101">
            <a:off x="6756337" y="3604773"/>
            <a:ext cx="909848" cy="1333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4803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3" name="그림 2262" descr="플러그, 병이(가) 표시된 사진&#10;&#10;자동 생성된 설명">
            <a:extLst>
              <a:ext uri="{FF2B5EF4-FFF2-40B4-BE49-F238E27FC236}">
                <a16:creationId xmlns:a16="http://schemas.microsoft.com/office/drawing/2014/main" id="{0BB9105C-4E13-B3CE-438E-85F0998D93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88101">
            <a:off x="1232258" y="4718382"/>
            <a:ext cx="909848" cy="1333110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393EF636-47CC-D098-F007-C95BBC800C52}"/>
              </a:ext>
            </a:extLst>
          </p:cNvPr>
          <p:cNvGrpSpPr/>
          <p:nvPr/>
        </p:nvGrpSpPr>
        <p:grpSpPr>
          <a:xfrm>
            <a:off x="524998" y="303916"/>
            <a:ext cx="2006088" cy="1974318"/>
            <a:chOff x="524998" y="303916"/>
            <a:chExt cx="2006088" cy="1974318"/>
          </a:xfrm>
        </p:grpSpPr>
        <p:sp>
          <p:nvSpPr>
            <p:cNvPr id="1085" name="순서도: 판단 1084">
              <a:extLst>
                <a:ext uri="{FF2B5EF4-FFF2-40B4-BE49-F238E27FC236}">
                  <a16:creationId xmlns:a16="http://schemas.microsoft.com/office/drawing/2014/main" id="{958500A1-70CD-2CA3-8908-F41BF0E23376}"/>
                </a:ext>
              </a:extLst>
            </p:cNvPr>
            <p:cNvSpPr/>
            <p:nvPr/>
          </p:nvSpPr>
          <p:spPr>
            <a:xfrm rot="3528163">
              <a:off x="2268131" y="568571"/>
              <a:ext cx="76858" cy="172678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6" name="순서도: 판단 1085">
              <a:extLst>
                <a:ext uri="{FF2B5EF4-FFF2-40B4-BE49-F238E27FC236}">
                  <a16:creationId xmlns:a16="http://schemas.microsoft.com/office/drawing/2014/main" id="{A53BAA3F-E637-D900-D1CB-203A93533785}"/>
                </a:ext>
              </a:extLst>
            </p:cNvPr>
            <p:cNvSpPr/>
            <p:nvPr/>
          </p:nvSpPr>
          <p:spPr>
            <a:xfrm rot="3528163">
              <a:off x="762014" y="1838555"/>
              <a:ext cx="76858" cy="172678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7" name="순서도: 판단 1086">
              <a:extLst>
                <a:ext uri="{FF2B5EF4-FFF2-40B4-BE49-F238E27FC236}">
                  <a16:creationId xmlns:a16="http://schemas.microsoft.com/office/drawing/2014/main" id="{489C38B7-6669-7A31-ABE7-BA149B37C5B6}"/>
                </a:ext>
              </a:extLst>
            </p:cNvPr>
            <p:cNvSpPr/>
            <p:nvPr/>
          </p:nvSpPr>
          <p:spPr>
            <a:xfrm rot="18252776">
              <a:off x="757034" y="578076"/>
              <a:ext cx="76858" cy="172678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68" name="순서도: 판단 2367">
              <a:extLst>
                <a:ext uri="{FF2B5EF4-FFF2-40B4-BE49-F238E27FC236}">
                  <a16:creationId xmlns:a16="http://schemas.microsoft.com/office/drawing/2014/main" id="{07C505FF-CEE8-8E8A-E575-AB56F1747E75}"/>
                </a:ext>
              </a:extLst>
            </p:cNvPr>
            <p:cNvSpPr/>
            <p:nvPr/>
          </p:nvSpPr>
          <p:spPr>
            <a:xfrm rot="18252776">
              <a:off x="2230737" y="1863250"/>
              <a:ext cx="76858" cy="172678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76" name="타원 2275">
              <a:extLst>
                <a:ext uri="{FF2B5EF4-FFF2-40B4-BE49-F238E27FC236}">
                  <a16:creationId xmlns:a16="http://schemas.microsoft.com/office/drawing/2014/main" id="{18153DA5-165A-FE5A-B748-DCB676BE22F4}"/>
                </a:ext>
              </a:extLst>
            </p:cNvPr>
            <p:cNvSpPr/>
            <p:nvPr/>
          </p:nvSpPr>
          <p:spPr>
            <a:xfrm>
              <a:off x="881390" y="649246"/>
              <a:ext cx="1320523" cy="1303404"/>
            </a:xfrm>
            <a:prstGeom prst="ellipse">
              <a:avLst/>
            </a:prstGeom>
            <a:solidFill>
              <a:srgbClr val="747474">
                <a:alpha val="85098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2277" name="직선 연결선 2276">
              <a:extLst>
                <a:ext uri="{FF2B5EF4-FFF2-40B4-BE49-F238E27FC236}">
                  <a16:creationId xmlns:a16="http://schemas.microsoft.com/office/drawing/2014/main" id="{EBE5C323-F2B0-33C9-62BC-F7F06CDCF18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33497" y="616173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8" name="직선 연결선 2277">
              <a:extLst>
                <a:ext uri="{FF2B5EF4-FFF2-40B4-BE49-F238E27FC236}">
                  <a16:creationId xmlns:a16="http://schemas.microsoft.com/office/drawing/2014/main" id="{21D32B3B-AFF4-46C2-7030-0B5D7D46E82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80128" y="650902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9" name="직선 연결선 2278">
              <a:extLst>
                <a:ext uri="{FF2B5EF4-FFF2-40B4-BE49-F238E27FC236}">
                  <a16:creationId xmlns:a16="http://schemas.microsoft.com/office/drawing/2014/main" id="{341BE5C4-6A44-8AAF-0C81-EC08C527FE8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38999" y="698489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0" name="직선 연결선 2279">
              <a:extLst>
                <a:ext uri="{FF2B5EF4-FFF2-40B4-BE49-F238E27FC236}">
                  <a16:creationId xmlns:a16="http://schemas.microsoft.com/office/drawing/2014/main" id="{DD5E9874-C5FA-8BDA-7230-9F59406AE41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99336" y="738384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1" name="직선 연결선 2280">
              <a:extLst>
                <a:ext uri="{FF2B5EF4-FFF2-40B4-BE49-F238E27FC236}">
                  <a16:creationId xmlns:a16="http://schemas.microsoft.com/office/drawing/2014/main" id="{DCDA57F9-3371-DF0A-BDE7-C068FB51D63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59673" y="778279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2" name="직선 연결선 2281">
              <a:extLst>
                <a:ext uri="{FF2B5EF4-FFF2-40B4-BE49-F238E27FC236}">
                  <a16:creationId xmlns:a16="http://schemas.microsoft.com/office/drawing/2014/main" id="{4D17F4DD-EC82-4534-7AF2-29CF4236FFA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25844" y="837548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3" name="직선 연결선 2282">
              <a:extLst>
                <a:ext uri="{FF2B5EF4-FFF2-40B4-BE49-F238E27FC236}">
                  <a16:creationId xmlns:a16="http://schemas.microsoft.com/office/drawing/2014/main" id="{019272B1-3566-58AF-F382-01E252E5D6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37794" y="627766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4" name="직선 연결선 2283">
              <a:extLst>
                <a:ext uri="{FF2B5EF4-FFF2-40B4-BE49-F238E27FC236}">
                  <a16:creationId xmlns:a16="http://schemas.microsoft.com/office/drawing/2014/main" id="{FD4E4638-9C0B-A25C-6A14-E7C9EE2D3B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97672" y="659584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5" name="직선 연결선 2284">
              <a:extLst>
                <a:ext uri="{FF2B5EF4-FFF2-40B4-BE49-F238E27FC236}">
                  <a16:creationId xmlns:a16="http://schemas.microsoft.com/office/drawing/2014/main" id="{466246B5-0822-F7C3-E2BA-EC4175FEF0E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43760" y="717488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6" name="직선 연결선 2285">
              <a:extLst>
                <a:ext uri="{FF2B5EF4-FFF2-40B4-BE49-F238E27FC236}">
                  <a16:creationId xmlns:a16="http://schemas.microsoft.com/office/drawing/2014/main" id="{05C2A336-D334-3A7E-7EB1-3FB4106B486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90449" y="771479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7" name="직선 연결선 2286">
              <a:extLst>
                <a:ext uri="{FF2B5EF4-FFF2-40B4-BE49-F238E27FC236}">
                  <a16:creationId xmlns:a16="http://schemas.microsoft.com/office/drawing/2014/main" id="{92137DD3-7514-E3DD-9DF6-FBBDB9A2F4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17736" y="833126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8" name="직선 연결선 2287">
              <a:extLst>
                <a:ext uri="{FF2B5EF4-FFF2-40B4-BE49-F238E27FC236}">
                  <a16:creationId xmlns:a16="http://schemas.microsoft.com/office/drawing/2014/main" id="{2EE0C76A-A005-6362-BFB4-980C993CA91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41901" y="891649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9" name="직선 연결선 2288">
              <a:extLst>
                <a:ext uri="{FF2B5EF4-FFF2-40B4-BE49-F238E27FC236}">
                  <a16:creationId xmlns:a16="http://schemas.microsoft.com/office/drawing/2014/main" id="{D05FC893-CC9F-CDB6-3D34-DA4F1A7ECC0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0386" y="1666618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0" name="직선 연결선 2289">
              <a:extLst>
                <a:ext uri="{FF2B5EF4-FFF2-40B4-BE49-F238E27FC236}">
                  <a16:creationId xmlns:a16="http://schemas.microsoft.com/office/drawing/2014/main" id="{FB19FCE0-A990-87F1-8875-3BB817CC1D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7230" y="1714447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1" name="직선 연결선 2290">
              <a:extLst>
                <a:ext uri="{FF2B5EF4-FFF2-40B4-BE49-F238E27FC236}">
                  <a16:creationId xmlns:a16="http://schemas.microsoft.com/office/drawing/2014/main" id="{4E57EF79-3118-9E85-F50E-3BADC50B0FF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42216" y="1771760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2" name="직선 연결선 2291">
              <a:extLst>
                <a:ext uri="{FF2B5EF4-FFF2-40B4-BE49-F238E27FC236}">
                  <a16:creationId xmlns:a16="http://schemas.microsoft.com/office/drawing/2014/main" id="{16498CAA-BDFC-2898-B070-DB0A10D304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9304" y="1815706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3" name="직선 연결선 2292">
              <a:extLst>
                <a:ext uri="{FF2B5EF4-FFF2-40B4-BE49-F238E27FC236}">
                  <a16:creationId xmlns:a16="http://schemas.microsoft.com/office/drawing/2014/main" id="{49CCFED1-646C-7635-89B8-A5EB929D72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3183" y="1858261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4" name="직선 연결선 2293">
              <a:extLst>
                <a:ext uri="{FF2B5EF4-FFF2-40B4-BE49-F238E27FC236}">
                  <a16:creationId xmlns:a16="http://schemas.microsoft.com/office/drawing/2014/main" id="{B4BAB159-2676-0AB9-D73A-3FFAE7CE4C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5878" y="1608095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5" name="직선 연결선 2294">
              <a:extLst>
                <a:ext uri="{FF2B5EF4-FFF2-40B4-BE49-F238E27FC236}">
                  <a16:creationId xmlns:a16="http://schemas.microsoft.com/office/drawing/2014/main" id="{1C224763-D34E-6ED1-F433-72A135FDFC3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120184" y="1587663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6" name="직선 연결선 2295">
              <a:extLst>
                <a:ext uri="{FF2B5EF4-FFF2-40B4-BE49-F238E27FC236}">
                  <a16:creationId xmlns:a16="http://schemas.microsoft.com/office/drawing/2014/main" id="{C46477B6-027A-583A-05B4-0BDB1EBBC3E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93747" y="1645084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7" name="직선 연결선 2296">
              <a:extLst>
                <a:ext uri="{FF2B5EF4-FFF2-40B4-BE49-F238E27FC236}">
                  <a16:creationId xmlns:a16="http://schemas.microsoft.com/office/drawing/2014/main" id="{8BDB742B-8838-A97F-AF56-000ACA7A311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44247" y="1690817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8" name="직선 연결선 2297">
              <a:extLst>
                <a:ext uri="{FF2B5EF4-FFF2-40B4-BE49-F238E27FC236}">
                  <a16:creationId xmlns:a16="http://schemas.microsoft.com/office/drawing/2014/main" id="{A1F6FB19-DC17-B01A-E7F8-EA107CAC6FD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11729" y="1743805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9" name="직선 연결선 2298">
              <a:extLst>
                <a:ext uri="{FF2B5EF4-FFF2-40B4-BE49-F238E27FC236}">
                  <a16:creationId xmlns:a16="http://schemas.microsoft.com/office/drawing/2014/main" id="{116667B3-B069-4AAC-BC71-A37E28E259A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64792" y="1785276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0" name="직선 연결선 2299">
              <a:extLst>
                <a:ext uri="{FF2B5EF4-FFF2-40B4-BE49-F238E27FC236}">
                  <a16:creationId xmlns:a16="http://schemas.microsoft.com/office/drawing/2014/main" id="{0B8BEA73-2BDE-22ED-6A56-1B52FAC66D9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05764" y="1824475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01" name="원형: 비어 있음 2300">
              <a:extLst>
                <a:ext uri="{FF2B5EF4-FFF2-40B4-BE49-F238E27FC236}">
                  <a16:creationId xmlns:a16="http://schemas.microsoft.com/office/drawing/2014/main" id="{59A4776E-A0F1-83BC-1306-3C34D0236BAB}"/>
                </a:ext>
              </a:extLst>
            </p:cNvPr>
            <p:cNvSpPr/>
            <p:nvPr/>
          </p:nvSpPr>
          <p:spPr>
            <a:xfrm>
              <a:off x="877497" y="639249"/>
              <a:ext cx="1334170" cy="1307976"/>
            </a:xfrm>
            <a:prstGeom prst="donut">
              <a:avLst>
                <a:gd name="adj" fmla="val 1086"/>
              </a:avLst>
            </a:prstGeom>
            <a:noFill/>
            <a:ln w="9525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302" name="원형: 비어 있음 2301">
              <a:extLst>
                <a:ext uri="{FF2B5EF4-FFF2-40B4-BE49-F238E27FC236}">
                  <a16:creationId xmlns:a16="http://schemas.microsoft.com/office/drawing/2014/main" id="{EA24C0CA-F62F-2F87-683B-77E78FFFE286}"/>
                </a:ext>
              </a:extLst>
            </p:cNvPr>
            <p:cNvSpPr/>
            <p:nvPr/>
          </p:nvSpPr>
          <p:spPr>
            <a:xfrm>
              <a:off x="649027" y="412101"/>
              <a:ext cx="1798352" cy="1763045"/>
            </a:xfrm>
            <a:prstGeom prst="donut">
              <a:avLst>
                <a:gd name="adj" fmla="val 0"/>
              </a:avLst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303" name="순서도: 판단 2302">
              <a:extLst>
                <a:ext uri="{FF2B5EF4-FFF2-40B4-BE49-F238E27FC236}">
                  <a16:creationId xmlns:a16="http://schemas.microsoft.com/office/drawing/2014/main" id="{45ADD8A4-77B4-9B1E-A869-178CED4E59C5}"/>
                </a:ext>
              </a:extLst>
            </p:cNvPr>
            <p:cNvSpPr/>
            <p:nvPr/>
          </p:nvSpPr>
          <p:spPr>
            <a:xfrm>
              <a:off x="1440492" y="303916"/>
              <a:ext cx="212615" cy="330200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04" name="순서도: 판단 2303">
              <a:extLst>
                <a:ext uri="{FF2B5EF4-FFF2-40B4-BE49-F238E27FC236}">
                  <a16:creationId xmlns:a16="http://schemas.microsoft.com/office/drawing/2014/main" id="{9C893112-428E-1BCA-81ED-F597CA290A9F}"/>
                </a:ext>
              </a:extLst>
            </p:cNvPr>
            <p:cNvSpPr/>
            <p:nvPr/>
          </p:nvSpPr>
          <p:spPr>
            <a:xfrm>
              <a:off x="1436739" y="1948034"/>
              <a:ext cx="212615" cy="330200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05" name="순서도: 판단 2304">
              <a:extLst>
                <a:ext uri="{FF2B5EF4-FFF2-40B4-BE49-F238E27FC236}">
                  <a16:creationId xmlns:a16="http://schemas.microsoft.com/office/drawing/2014/main" id="{05ECEED8-99B9-409F-6D84-D0C50A240AB5}"/>
                </a:ext>
              </a:extLst>
            </p:cNvPr>
            <p:cNvSpPr/>
            <p:nvPr/>
          </p:nvSpPr>
          <p:spPr>
            <a:xfrm rot="5400000">
              <a:off x="2259678" y="1124709"/>
              <a:ext cx="212615" cy="330200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06" name="순서도: 판단 2305">
              <a:extLst>
                <a:ext uri="{FF2B5EF4-FFF2-40B4-BE49-F238E27FC236}">
                  <a16:creationId xmlns:a16="http://schemas.microsoft.com/office/drawing/2014/main" id="{163E7B37-C976-BA18-3410-4C2FFA74639E}"/>
                </a:ext>
              </a:extLst>
            </p:cNvPr>
            <p:cNvSpPr/>
            <p:nvPr/>
          </p:nvSpPr>
          <p:spPr>
            <a:xfrm rot="5400000">
              <a:off x="583790" y="1120844"/>
              <a:ext cx="212615" cy="330200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07" name="순서도: 판단 2306">
              <a:extLst>
                <a:ext uri="{FF2B5EF4-FFF2-40B4-BE49-F238E27FC236}">
                  <a16:creationId xmlns:a16="http://schemas.microsoft.com/office/drawing/2014/main" id="{C9EEB53D-85AE-C28C-4634-2847E48B0465}"/>
                </a:ext>
              </a:extLst>
            </p:cNvPr>
            <p:cNvSpPr/>
            <p:nvPr/>
          </p:nvSpPr>
          <p:spPr>
            <a:xfrm>
              <a:off x="1509100" y="380116"/>
              <a:ext cx="76858" cy="172678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08" name="순서도: 판단 2307">
              <a:extLst>
                <a:ext uri="{FF2B5EF4-FFF2-40B4-BE49-F238E27FC236}">
                  <a16:creationId xmlns:a16="http://schemas.microsoft.com/office/drawing/2014/main" id="{18C097AC-A190-BE0F-6BE8-495FE791F2C3}"/>
                </a:ext>
              </a:extLst>
            </p:cNvPr>
            <p:cNvSpPr/>
            <p:nvPr/>
          </p:nvSpPr>
          <p:spPr>
            <a:xfrm>
              <a:off x="1504088" y="2029022"/>
              <a:ext cx="76858" cy="172678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09" name="순서도: 판단 2308">
              <a:extLst>
                <a:ext uri="{FF2B5EF4-FFF2-40B4-BE49-F238E27FC236}">
                  <a16:creationId xmlns:a16="http://schemas.microsoft.com/office/drawing/2014/main" id="{1AE62C9F-ED5A-4030-9817-1875FC8D5872}"/>
                </a:ext>
              </a:extLst>
            </p:cNvPr>
            <p:cNvSpPr/>
            <p:nvPr/>
          </p:nvSpPr>
          <p:spPr>
            <a:xfrm rot="5400000">
              <a:off x="2330745" y="1200994"/>
              <a:ext cx="76858" cy="172678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10" name="순서도: 판단 2309">
              <a:extLst>
                <a:ext uri="{FF2B5EF4-FFF2-40B4-BE49-F238E27FC236}">
                  <a16:creationId xmlns:a16="http://schemas.microsoft.com/office/drawing/2014/main" id="{680302D9-8C7F-D882-E8FB-C91BC65ED416}"/>
                </a:ext>
              </a:extLst>
            </p:cNvPr>
            <p:cNvSpPr/>
            <p:nvPr/>
          </p:nvSpPr>
          <p:spPr>
            <a:xfrm rot="5400000">
              <a:off x="649459" y="1199605"/>
              <a:ext cx="76858" cy="172678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95" name="이등변 삼각형 2494">
              <a:extLst>
                <a:ext uri="{FF2B5EF4-FFF2-40B4-BE49-F238E27FC236}">
                  <a16:creationId xmlns:a16="http://schemas.microsoft.com/office/drawing/2014/main" id="{FE334C9D-4211-574A-42F5-D0FAC57E8EB6}"/>
                </a:ext>
              </a:extLst>
            </p:cNvPr>
            <p:cNvSpPr/>
            <p:nvPr/>
          </p:nvSpPr>
          <p:spPr>
            <a:xfrm>
              <a:off x="1014851" y="723177"/>
              <a:ext cx="1060704" cy="914400"/>
            </a:xfrm>
            <a:prstGeom prst="triangle">
              <a:avLst/>
            </a:prstGeom>
            <a:noFill/>
            <a:ln w="6350">
              <a:solidFill>
                <a:schemeClr val="bg1"/>
              </a:solidFill>
            </a:ln>
            <a:effectLst>
              <a:glow rad="63500">
                <a:schemeClr val="accent5">
                  <a:lumMod val="40000"/>
                  <a:lumOff val="60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96" name="이등변 삼각형 2495">
              <a:extLst>
                <a:ext uri="{FF2B5EF4-FFF2-40B4-BE49-F238E27FC236}">
                  <a16:creationId xmlns:a16="http://schemas.microsoft.com/office/drawing/2014/main" id="{FE39C743-6865-A33B-9C85-F7097F3EA0DC}"/>
                </a:ext>
              </a:extLst>
            </p:cNvPr>
            <p:cNvSpPr/>
            <p:nvPr/>
          </p:nvSpPr>
          <p:spPr>
            <a:xfrm rot="10800000">
              <a:off x="1022248" y="964128"/>
              <a:ext cx="1060704" cy="914400"/>
            </a:xfrm>
            <a:prstGeom prst="triangle">
              <a:avLst/>
            </a:prstGeom>
            <a:noFill/>
            <a:ln w="6350">
              <a:solidFill>
                <a:schemeClr val="bg1"/>
              </a:solidFill>
            </a:ln>
            <a:effectLst>
              <a:glow rad="63500">
                <a:schemeClr val="accent5">
                  <a:lumMod val="40000"/>
                  <a:lumOff val="60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314" name="그림 2313" descr="플러그, 병이(가) 표시된 사진&#10;&#10;자동 생성된 설명">
              <a:extLst>
                <a:ext uri="{FF2B5EF4-FFF2-40B4-BE49-F238E27FC236}">
                  <a16:creationId xmlns:a16="http://schemas.microsoft.com/office/drawing/2014/main" id="{5D0F8068-8BAA-266A-5EB1-394D3F024A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88101">
              <a:off x="1102296" y="610112"/>
              <a:ext cx="909848" cy="1333110"/>
            </a:xfrm>
            <a:prstGeom prst="rect">
              <a:avLst/>
            </a:prstGeom>
          </p:spPr>
        </p:pic>
      </p:grpSp>
      <p:sp>
        <p:nvSpPr>
          <p:cNvPr id="31" name="순서도: 판단 30">
            <a:extLst>
              <a:ext uri="{FF2B5EF4-FFF2-40B4-BE49-F238E27FC236}">
                <a16:creationId xmlns:a16="http://schemas.microsoft.com/office/drawing/2014/main" id="{83D2D643-67F0-8D83-1F5D-C28648651512}"/>
              </a:ext>
            </a:extLst>
          </p:cNvPr>
          <p:cNvSpPr/>
          <p:nvPr/>
        </p:nvSpPr>
        <p:spPr>
          <a:xfrm rot="3528163">
            <a:off x="2253257" y="2656697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순서도: 판단 31">
            <a:extLst>
              <a:ext uri="{FF2B5EF4-FFF2-40B4-BE49-F238E27FC236}">
                <a16:creationId xmlns:a16="http://schemas.microsoft.com/office/drawing/2014/main" id="{7BFB074D-62F7-2745-1918-8181E2DF4921}"/>
              </a:ext>
            </a:extLst>
          </p:cNvPr>
          <p:cNvSpPr/>
          <p:nvPr/>
        </p:nvSpPr>
        <p:spPr>
          <a:xfrm rot="3528163">
            <a:off x="747140" y="3926681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순서도: 판단 32">
            <a:extLst>
              <a:ext uri="{FF2B5EF4-FFF2-40B4-BE49-F238E27FC236}">
                <a16:creationId xmlns:a16="http://schemas.microsoft.com/office/drawing/2014/main" id="{EE1982EB-5915-E598-EFBE-E7B2364BA9E7}"/>
              </a:ext>
            </a:extLst>
          </p:cNvPr>
          <p:cNvSpPr/>
          <p:nvPr/>
        </p:nvSpPr>
        <p:spPr>
          <a:xfrm rot="18252776">
            <a:off x="742160" y="2666202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순서도: 판단 33">
            <a:extLst>
              <a:ext uri="{FF2B5EF4-FFF2-40B4-BE49-F238E27FC236}">
                <a16:creationId xmlns:a16="http://schemas.microsoft.com/office/drawing/2014/main" id="{911FFE60-C1C0-7723-EE79-3AE2E6A76CFB}"/>
              </a:ext>
            </a:extLst>
          </p:cNvPr>
          <p:cNvSpPr/>
          <p:nvPr/>
        </p:nvSpPr>
        <p:spPr>
          <a:xfrm rot="18252776">
            <a:off x="2215863" y="3951376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ECFA2EF6-281F-6F28-7822-34E9D3433A24}"/>
              </a:ext>
            </a:extLst>
          </p:cNvPr>
          <p:cNvSpPr/>
          <p:nvPr/>
        </p:nvSpPr>
        <p:spPr>
          <a:xfrm>
            <a:off x="866516" y="2737372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A8C9E605-E95C-2452-8F95-978063104B69}"/>
              </a:ext>
            </a:extLst>
          </p:cNvPr>
          <p:cNvCxnSpPr>
            <a:cxnSpLocks/>
          </p:cNvCxnSpPr>
          <p:nvPr/>
        </p:nvCxnSpPr>
        <p:spPr>
          <a:xfrm flipH="1" flipV="1">
            <a:off x="1018623" y="270429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C65BD4E1-62C9-241A-5EC5-943431015A38}"/>
              </a:ext>
            </a:extLst>
          </p:cNvPr>
          <p:cNvCxnSpPr>
            <a:cxnSpLocks/>
          </p:cNvCxnSpPr>
          <p:nvPr/>
        </p:nvCxnSpPr>
        <p:spPr>
          <a:xfrm flipH="1" flipV="1">
            <a:off x="965254" y="273902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9315A17C-65D6-4906-E216-73319446E667}"/>
              </a:ext>
            </a:extLst>
          </p:cNvPr>
          <p:cNvCxnSpPr>
            <a:cxnSpLocks/>
          </p:cNvCxnSpPr>
          <p:nvPr/>
        </p:nvCxnSpPr>
        <p:spPr>
          <a:xfrm flipH="1" flipV="1">
            <a:off x="924125" y="2786615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CCBA57D0-DFF6-8450-40E2-5C0B9C9A840C}"/>
              </a:ext>
            </a:extLst>
          </p:cNvPr>
          <p:cNvCxnSpPr>
            <a:cxnSpLocks/>
          </p:cNvCxnSpPr>
          <p:nvPr/>
        </p:nvCxnSpPr>
        <p:spPr>
          <a:xfrm flipH="1" flipV="1">
            <a:off x="884462" y="2826510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20407BCA-78CC-5493-A397-265C28B12158}"/>
              </a:ext>
            </a:extLst>
          </p:cNvPr>
          <p:cNvCxnSpPr>
            <a:cxnSpLocks/>
          </p:cNvCxnSpPr>
          <p:nvPr/>
        </p:nvCxnSpPr>
        <p:spPr>
          <a:xfrm flipH="1" flipV="1">
            <a:off x="844799" y="2866405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996C0AD7-215D-377C-C3AD-1371D2E9E77F}"/>
              </a:ext>
            </a:extLst>
          </p:cNvPr>
          <p:cNvCxnSpPr>
            <a:cxnSpLocks/>
          </p:cNvCxnSpPr>
          <p:nvPr/>
        </p:nvCxnSpPr>
        <p:spPr>
          <a:xfrm flipH="1" flipV="1">
            <a:off x="810970" y="2925674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68B4E568-05D5-5A5E-FA4D-176264BC27E8}"/>
              </a:ext>
            </a:extLst>
          </p:cNvPr>
          <p:cNvCxnSpPr>
            <a:cxnSpLocks/>
          </p:cNvCxnSpPr>
          <p:nvPr/>
        </p:nvCxnSpPr>
        <p:spPr>
          <a:xfrm flipV="1">
            <a:off x="1922920" y="271589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686BD53A-B869-16C3-363A-4633A758F8ED}"/>
              </a:ext>
            </a:extLst>
          </p:cNvPr>
          <p:cNvCxnSpPr>
            <a:cxnSpLocks/>
          </p:cNvCxnSpPr>
          <p:nvPr/>
        </p:nvCxnSpPr>
        <p:spPr>
          <a:xfrm flipV="1">
            <a:off x="1982798" y="274771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0" name="직선 연결선 2249">
            <a:extLst>
              <a:ext uri="{FF2B5EF4-FFF2-40B4-BE49-F238E27FC236}">
                <a16:creationId xmlns:a16="http://schemas.microsoft.com/office/drawing/2014/main" id="{41E38873-AD3A-A979-7D4C-CB50DA39CB83}"/>
              </a:ext>
            </a:extLst>
          </p:cNvPr>
          <p:cNvCxnSpPr>
            <a:cxnSpLocks/>
          </p:cNvCxnSpPr>
          <p:nvPr/>
        </p:nvCxnSpPr>
        <p:spPr>
          <a:xfrm flipV="1">
            <a:off x="2028886" y="280561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2" name="직선 연결선 2251">
            <a:extLst>
              <a:ext uri="{FF2B5EF4-FFF2-40B4-BE49-F238E27FC236}">
                <a16:creationId xmlns:a16="http://schemas.microsoft.com/office/drawing/2014/main" id="{4AA3FD80-7F48-7649-C4C7-D6B777F1F988}"/>
              </a:ext>
            </a:extLst>
          </p:cNvPr>
          <p:cNvCxnSpPr>
            <a:cxnSpLocks/>
          </p:cNvCxnSpPr>
          <p:nvPr/>
        </p:nvCxnSpPr>
        <p:spPr>
          <a:xfrm flipV="1">
            <a:off x="2075575" y="2859605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11" name="직선 연결선 2310">
            <a:extLst>
              <a:ext uri="{FF2B5EF4-FFF2-40B4-BE49-F238E27FC236}">
                <a16:creationId xmlns:a16="http://schemas.microsoft.com/office/drawing/2014/main" id="{B4B3E75B-0DFE-053C-097D-4C9192F12D2B}"/>
              </a:ext>
            </a:extLst>
          </p:cNvPr>
          <p:cNvCxnSpPr>
            <a:cxnSpLocks/>
          </p:cNvCxnSpPr>
          <p:nvPr/>
        </p:nvCxnSpPr>
        <p:spPr>
          <a:xfrm flipV="1">
            <a:off x="2102862" y="292125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12" name="직선 연결선 2311">
            <a:extLst>
              <a:ext uri="{FF2B5EF4-FFF2-40B4-BE49-F238E27FC236}">
                <a16:creationId xmlns:a16="http://schemas.microsoft.com/office/drawing/2014/main" id="{72BA3208-EC9A-C2C0-3755-EC1046D4A391}"/>
              </a:ext>
            </a:extLst>
          </p:cNvPr>
          <p:cNvCxnSpPr>
            <a:cxnSpLocks/>
          </p:cNvCxnSpPr>
          <p:nvPr/>
        </p:nvCxnSpPr>
        <p:spPr>
          <a:xfrm flipV="1">
            <a:off x="2127027" y="2979775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13" name="직선 연결선 2312">
            <a:extLst>
              <a:ext uri="{FF2B5EF4-FFF2-40B4-BE49-F238E27FC236}">
                <a16:creationId xmlns:a16="http://schemas.microsoft.com/office/drawing/2014/main" id="{ABE0080F-AA14-2B71-E89E-D685201CCF22}"/>
              </a:ext>
            </a:extLst>
          </p:cNvPr>
          <p:cNvCxnSpPr>
            <a:cxnSpLocks/>
          </p:cNvCxnSpPr>
          <p:nvPr/>
        </p:nvCxnSpPr>
        <p:spPr>
          <a:xfrm flipV="1">
            <a:off x="835512" y="375474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16" name="직선 연결선 2315">
            <a:extLst>
              <a:ext uri="{FF2B5EF4-FFF2-40B4-BE49-F238E27FC236}">
                <a16:creationId xmlns:a16="http://schemas.microsoft.com/office/drawing/2014/main" id="{01B0437B-C724-DB7C-D9BA-1DF0C0A7530B}"/>
              </a:ext>
            </a:extLst>
          </p:cNvPr>
          <p:cNvCxnSpPr>
            <a:cxnSpLocks/>
          </p:cNvCxnSpPr>
          <p:nvPr/>
        </p:nvCxnSpPr>
        <p:spPr>
          <a:xfrm flipV="1">
            <a:off x="892356" y="3802573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5" name="직선 연결선 2324">
            <a:extLst>
              <a:ext uri="{FF2B5EF4-FFF2-40B4-BE49-F238E27FC236}">
                <a16:creationId xmlns:a16="http://schemas.microsoft.com/office/drawing/2014/main" id="{875DEFB9-82D9-AF48-6EAD-7DF4187DD178}"/>
              </a:ext>
            </a:extLst>
          </p:cNvPr>
          <p:cNvCxnSpPr>
            <a:cxnSpLocks/>
          </p:cNvCxnSpPr>
          <p:nvPr/>
        </p:nvCxnSpPr>
        <p:spPr>
          <a:xfrm flipV="1">
            <a:off x="927342" y="385988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7" name="직선 연결선 2326">
            <a:extLst>
              <a:ext uri="{FF2B5EF4-FFF2-40B4-BE49-F238E27FC236}">
                <a16:creationId xmlns:a16="http://schemas.microsoft.com/office/drawing/2014/main" id="{868B656B-48CF-9033-F6B9-3473B41B3EA0}"/>
              </a:ext>
            </a:extLst>
          </p:cNvPr>
          <p:cNvCxnSpPr>
            <a:cxnSpLocks/>
          </p:cNvCxnSpPr>
          <p:nvPr/>
        </p:nvCxnSpPr>
        <p:spPr>
          <a:xfrm flipV="1">
            <a:off x="984430" y="390383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34" name="직선 연결선 2333">
            <a:extLst>
              <a:ext uri="{FF2B5EF4-FFF2-40B4-BE49-F238E27FC236}">
                <a16:creationId xmlns:a16="http://schemas.microsoft.com/office/drawing/2014/main" id="{57F70CF8-04A8-6262-A082-A52839B1360C}"/>
              </a:ext>
            </a:extLst>
          </p:cNvPr>
          <p:cNvCxnSpPr>
            <a:cxnSpLocks/>
          </p:cNvCxnSpPr>
          <p:nvPr/>
        </p:nvCxnSpPr>
        <p:spPr>
          <a:xfrm flipV="1">
            <a:off x="1038309" y="3946387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37" name="직선 연결선 2336">
            <a:extLst>
              <a:ext uri="{FF2B5EF4-FFF2-40B4-BE49-F238E27FC236}">
                <a16:creationId xmlns:a16="http://schemas.microsoft.com/office/drawing/2014/main" id="{BB611723-5A62-4111-CEDC-6979616C5CAB}"/>
              </a:ext>
            </a:extLst>
          </p:cNvPr>
          <p:cNvCxnSpPr>
            <a:cxnSpLocks/>
          </p:cNvCxnSpPr>
          <p:nvPr/>
        </p:nvCxnSpPr>
        <p:spPr>
          <a:xfrm flipV="1">
            <a:off x="781004" y="369622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38" name="직선 연결선 2337">
            <a:extLst>
              <a:ext uri="{FF2B5EF4-FFF2-40B4-BE49-F238E27FC236}">
                <a16:creationId xmlns:a16="http://schemas.microsoft.com/office/drawing/2014/main" id="{F08382F1-8804-AD26-9CDF-3702684A8950}"/>
              </a:ext>
            </a:extLst>
          </p:cNvPr>
          <p:cNvCxnSpPr>
            <a:cxnSpLocks/>
          </p:cNvCxnSpPr>
          <p:nvPr/>
        </p:nvCxnSpPr>
        <p:spPr>
          <a:xfrm flipH="1" flipV="1">
            <a:off x="2105310" y="367578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39" name="직선 연결선 2338">
            <a:extLst>
              <a:ext uri="{FF2B5EF4-FFF2-40B4-BE49-F238E27FC236}">
                <a16:creationId xmlns:a16="http://schemas.microsoft.com/office/drawing/2014/main" id="{3FF02AE8-94B2-2A01-95DF-811E43415540}"/>
              </a:ext>
            </a:extLst>
          </p:cNvPr>
          <p:cNvCxnSpPr>
            <a:cxnSpLocks/>
          </p:cNvCxnSpPr>
          <p:nvPr/>
        </p:nvCxnSpPr>
        <p:spPr>
          <a:xfrm flipH="1" flipV="1">
            <a:off x="2078873" y="3733210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0" name="직선 연결선 2339">
            <a:extLst>
              <a:ext uri="{FF2B5EF4-FFF2-40B4-BE49-F238E27FC236}">
                <a16:creationId xmlns:a16="http://schemas.microsoft.com/office/drawing/2014/main" id="{076BF9A2-B5B5-1616-F915-759BBD57917F}"/>
              </a:ext>
            </a:extLst>
          </p:cNvPr>
          <p:cNvCxnSpPr>
            <a:cxnSpLocks/>
          </p:cNvCxnSpPr>
          <p:nvPr/>
        </p:nvCxnSpPr>
        <p:spPr>
          <a:xfrm flipH="1" flipV="1">
            <a:off x="2029373" y="377894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1" name="직선 연결선 2340">
            <a:extLst>
              <a:ext uri="{FF2B5EF4-FFF2-40B4-BE49-F238E27FC236}">
                <a16:creationId xmlns:a16="http://schemas.microsoft.com/office/drawing/2014/main" id="{2AF7A1DB-C321-C1A2-A146-9DB178C53E1E}"/>
              </a:ext>
            </a:extLst>
          </p:cNvPr>
          <p:cNvCxnSpPr>
            <a:cxnSpLocks/>
          </p:cNvCxnSpPr>
          <p:nvPr/>
        </p:nvCxnSpPr>
        <p:spPr>
          <a:xfrm flipH="1" flipV="1">
            <a:off x="1996855" y="3831931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2" name="직선 연결선 2341">
            <a:extLst>
              <a:ext uri="{FF2B5EF4-FFF2-40B4-BE49-F238E27FC236}">
                <a16:creationId xmlns:a16="http://schemas.microsoft.com/office/drawing/2014/main" id="{3EB42C29-BF74-9CA4-DEEB-1891256397BA}"/>
              </a:ext>
            </a:extLst>
          </p:cNvPr>
          <p:cNvCxnSpPr>
            <a:cxnSpLocks/>
          </p:cNvCxnSpPr>
          <p:nvPr/>
        </p:nvCxnSpPr>
        <p:spPr>
          <a:xfrm flipH="1" flipV="1">
            <a:off x="1949918" y="387340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4" name="직선 연결선 2343">
            <a:extLst>
              <a:ext uri="{FF2B5EF4-FFF2-40B4-BE49-F238E27FC236}">
                <a16:creationId xmlns:a16="http://schemas.microsoft.com/office/drawing/2014/main" id="{F94C6E95-D61C-3362-03F1-F78E7BF0DF48}"/>
              </a:ext>
            </a:extLst>
          </p:cNvPr>
          <p:cNvCxnSpPr>
            <a:cxnSpLocks/>
          </p:cNvCxnSpPr>
          <p:nvPr/>
        </p:nvCxnSpPr>
        <p:spPr>
          <a:xfrm flipH="1" flipV="1">
            <a:off x="1890890" y="3912601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45" name="원형: 비어 있음 2344">
            <a:extLst>
              <a:ext uri="{FF2B5EF4-FFF2-40B4-BE49-F238E27FC236}">
                <a16:creationId xmlns:a16="http://schemas.microsoft.com/office/drawing/2014/main" id="{6457B6C1-4B34-3AB7-7A2E-925C68BEC76A}"/>
              </a:ext>
            </a:extLst>
          </p:cNvPr>
          <p:cNvSpPr/>
          <p:nvPr/>
        </p:nvSpPr>
        <p:spPr>
          <a:xfrm>
            <a:off x="862623" y="2727375"/>
            <a:ext cx="1334170" cy="1307976"/>
          </a:xfrm>
          <a:prstGeom prst="donut">
            <a:avLst>
              <a:gd name="adj" fmla="val 1086"/>
            </a:avLst>
          </a:prstGeom>
          <a:noFill/>
          <a:ln w="9525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46" name="원형: 비어 있음 2345">
            <a:extLst>
              <a:ext uri="{FF2B5EF4-FFF2-40B4-BE49-F238E27FC236}">
                <a16:creationId xmlns:a16="http://schemas.microsoft.com/office/drawing/2014/main" id="{1E52BA7D-2FCC-8D63-241E-B450B8207272}"/>
              </a:ext>
            </a:extLst>
          </p:cNvPr>
          <p:cNvSpPr/>
          <p:nvPr/>
        </p:nvSpPr>
        <p:spPr>
          <a:xfrm>
            <a:off x="634153" y="2500227"/>
            <a:ext cx="1798352" cy="1763045"/>
          </a:xfrm>
          <a:prstGeom prst="donu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47" name="순서도: 판단 2346">
            <a:extLst>
              <a:ext uri="{FF2B5EF4-FFF2-40B4-BE49-F238E27FC236}">
                <a16:creationId xmlns:a16="http://schemas.microsoft.com/office/drawing/2014/main" id="{0F738778-8BCD-69F9-EDBB-BF1C34077A61}"/>
              </a:ext>
            </a:extLst>
          </p:cNvPr>
          <p:cNvSpPr/>
          <p:nvPr/>
        </p:nvSpPr>
        <p:spPr>
          <a:xfrm>
            <a:off x="1425618" y="2392042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48" name="순서도: 판단 2347">
            <a:extLst>
              <a:ext uri="{FF2B5EF4-FFF2-40B4-BE49-F238E27FC236}">
                <a16:creationId xmlns:a16="http://schemas.microsoft.com/office/drawing/2014/main" id="{2A1BC475-F2D0-ED82-875B-66B012BB6684}"/>
              </a:ext>
            </a:extLst>
          </p:cNvPr>
          <p:cNvSpPr/>
          <p:nvPr/>
        </p:nvSpPr>
        <p:spPr>
          <a:xfrm>
            <a:off x="1421865" y="4036160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50" name="순서도: 판단 2349">
            <a:extLst>
              <a:ext uri="{FF2B5EF4-FFF2-40B4-BE49-F238E27FC236}">
                <a16:creationId xmlns:a16="http://schemas.microsoft.com/office/drawing/2014/main" id="{DECD5445-5811-614E-22AB-D00D78FD0B40}"/>
              </a:ext>
            </a:extLst>
          </p:cNvPr>
          <p:cNvSpPr/>
          <p:nvPr/>
        </p:nvSpPr>
        <p:spPr>
          <a:xfrm rot="5400000">
            <a:off x="2244804" y="3212835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52" name="순서도: 판단 2351">
            <a:extLst>
              <a:ext uri="{FF2B5EF4-FFF2-40B4-BE49-F238E27FC236}">
                <a16:creationId xmlns:a16="http://schemas.microsoft.com/office/drawing/2014/main" id="{373B3A7D-38C7-EEED-8488-7C2D7679318A}"/>
              </a:ext>
            </a:extLst>
          </p:cNvPr>
          <p:cNvSpPr/>
          <p:nvPr/>
        </p:nvSpPr>
        <p:spPr>
          <a:xfrm rot="5400000">
            <a:off x="568916" y="3208970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53" name="순서도: 판단 2352">
            <a:extLst>
              <a:ext uri="{FF2B5EF4-FFF2-40B4-BE49-F238E27FC236}">
                <a16:creationId xmlns:a16="http://schemas.microsoft.com/office/drawing/2014/main" id="{904CBDFD-AB92-D989-8A0A-696D00BF168B}"/>
              </a:ext>
            </a:extLst>
          </p:cNvPr>
          <p:cNvSpPr/>
          <p:nvPr/>
        </p:nvSpPr>
        <p:spPr>
          <a:xfrm>
            <a:off x="1494226" y="2468242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55" name="순서도: 판단 2354">
            <a:extLst>
              <a:ext uri="{FF2B5EF4-FFF2-40B4-BE49-F238E27FC236}">
                <a16:creationId xmlns:a16="http://schemas.microsoft.com/office/drawing/2014/main" id="{E2A44E43-3BB8-6A2B-7E0A-ED5C0FF40E34}"/>
              </a:ext>
            </a:extLst>
          </p:cNvPr>
          <p:cNvSpPr/>
          <p:nvPr/>
        </p:nvSpPr>
        <p:spPr>
          <a:xfrm>
            <a:off x="1489214" y="4117148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56" name="순서도: 판단 2355">
            <a:extLst>
              <a:ext uri="{FF2B5EF4-FFF2-40B4-BE49-F238E27FC236}">
                <a16:creationId xmlns:a16="http://schemas.microsoft.com/office/drawing/2014/main" id="{E502C228-1948-6EF5-4D0D-F709444458FE}"/>
              </a:ext>
            </a:extLst>
          </p:cNvPr>
          <p:cNvSpPr/>
          <p:nvPr/>
        </p:nvSpPr>
        <p:spPr>
          <a:xfrm rot="5400000">
            <a:off x="2315871" y="3289120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58" name="순서도: 판단 2357">
            <a:extLst>
              <a:ext uri="{FF2B5EF4-FFF2-40B4-BE49-F238E27FC236}">
                <a16:creationId xmlns:a16="http://schemas.microsoft.com/office/drawing/2014/main" id="{94A97096-3C43-04EF-1841-49ABFEEA8F18}"/>
              </a:ext>
            </a:extLst>
          </p:cNvPr>
          <p:cNvSpPr/>
          <p:nvPr/>
        </p:nvSpPr>
        <p:spPr>
          <a:xfrm rot="5400000">
            <a:off x="634585" y="3287731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59" name="이등변 삼각형 2358">
            <a:extLst>
              <a:ext uri="{FF2B5EF4-FFF2-40B4-BE49-F238E27FC236}">
                <a16:creationId xmlns:a16="http://schemas.microsoft.com/office/drawing/2014/main" id="{33EB9D59-E4B9-CC29-1D3D-CC86E6A6C54D}"/>
              </a:ext>
            </a:extLst>
          </p:cNvPr>
          <p:cNvSpPr/>
          <p:nvPr/>
        </p:nvSpPr>
        <p:spPr>
          <a:xfrm>
            <a:off x="999977" y="2811303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accent5">
                <a:lumMod val="40000"/>
                <a:lumOff val="60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60" name="이등변 삼각형 2359">
            <a:extLst>
              <a:ext uri="{FF2B5EF4-FFF2-40B4-BE49-F238E27FC236}">
                <a16:creationId xmlns:a16="http://schemas.microsoft.com/office/drawing/2014/main" id="{226C4930-D607-E6DE-5D2A-CD6C191E0B0A}"/>
              </a:ext>
            </a:extLst>
          </p:cNvPr>
          <p:cNvSpPr/>
          <p:nvPr/>
        </p:nvSpPr>
        <p:spPr>
          <a:xfrm rot="10800000">
            <a:off x="1007374" y="3052254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accent5">
                <a:lumMod val="40000"/>
                <a:lumOff val="60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62" name="타원 2361">
            <a:extLst>
              <a:ext uri="{FF2B5EF4-FFF2-40B4-BE49-F238E27FC236}">
                <a16:creationId xmlns:a16="http://schemas.microsoft.com/office/drawing/2014/main" id="{ABC4CD38-A5A5-7A23-64EF-ED2D8CBB42A1}"/>
              </a:ext>
            </a:extLst>
          </p:cNvPr>
          <p:cNvSpPr/>
          <p:nvPr/>
        </p:nvSpPr>
        <p:spPr>
          <a:xfrm>
            <a:off x="3296775" y="538919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63" name="순서도: 판단 2362">
            <a:extLst>
              <a:ext uri="{FF2B5EF4-FFF2-40B4-BE49-F238E27FC236}">
                <a16:creationId xmlns:a16="http://schemas.microsoft.com/office/drawing/2014/main" id="{958500A1-70CD-2CA3-8908-F41BF0E23376}"/>
              </a:ext>
            </a:extLst>
          </p:cNvPr>
          <p:cNvSpPr/>
          <p:nvPr/>
        </p:nvSpPr>
        <p:spPr>
          <a:xfrm rot="3528163">
            <a:off x="4684544" y="461891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64" name="순서도: 판단 2363">
            <a:extLst>
              <a:ext uri="{FF2B5EF4-FFF2-40B4-BE49-F238E27FC236}">
                <a16:creationId xmlns:a16="http://schemas.microsoft.com/office/drawing/2014/main" id="{A53BAA3F-E637-D900-D1CB-203A93533785}"/>
              </a:ext>
            </a:extLst>
          </p:cNvPr>
          <p:cNvSpPr/>
          <p:nvPr/>
        </p:nvSpPr>
        <p:spPr>
          <a:xfrm rot="3528163">
            <a:off x="3178427" y="1731875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65" name="순서도: 판단 2364">
            <a:extLst>
              <a:ext uri="{FF2B5EF4-FFF2-40B4-BE49-F238E27FC236}">
                <a16:creationId xmlns:a16="http://schemas.microsoft.com/office/drawing/2014/main" id="{489C38B7-6669-7A31-ABE7-BA149B37C5B6}"/>
              </a:ext>
            </a:extLst>
          </p:cNvPr>
          <p:cNvSpPr/>
          <p:nvPr/>
        </p:nvSpPr>
        <p:spPr>
          <a:xfrm rot="18252776">
            <a:off x="3173447" y="471396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66" name="순서도: 판단 2365">
            <a:extLst>
              <a:ext uri="{FF2B5EF4-FFF2-40B4-BE49-F238E27FC236}">
                <a16:creationId xmlns:a16="http://schemas.microsoft.com/office/drawing/2014/main" id="{07C505FF-CEE8-8E8A-E575-AB56F1747E75}"/>
              </a:ext>
            </a:extLst>
          </p:cNvPr>
          <p:cNvSpPr/>
          <p:nvPr/>
        </p:nvSpPr>
        <p:spPr>
          <a:xfrm rot="18252776">
            <a:off x="4647150" y="1756570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67" name="직선 연결선 2366">
            <a:extLst>
              <a:ext uri="{FF2B5EF4-FFF2-40B4-BE49-F238E27FC236}">
                <a16:creationId xmlns:a16="http://schemas.microsoft.com/office/drawing/2014/main" id="{EBE5C323-F2B0-33C9-62BC-F7F06CDCF18A}"/>
              </a:ext>
            </a:extLst>
          </p:cNvPr>
          <p:cNvCxnSpPr>
            <a:cxnSpLocks/>
          </p:cNvCxnSpPr>
          <p:nvPr/>
        </p:nvCxnSpPr>
        <p:spPr>
          <a:xfrm flipH="1" flipV="1">
            <a:off x="3449910" y="50949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9" name="직선 연결선 2368">
            <a:extLst>
              <a:ext uri="{FF2B5EF4-FFF2-40B4-BE49-F238E27FC236}">
                <a16:creationId xmlns:a16="http://schemas.microsoft.com/office/drawing/2014/main" id="{21D32B3B-AFF4-46C2-7030-0B5D7D46E82B}"/>
              </a:ext>
            </a:extLst>
          </p:cNvPr>
          <p:cNvCxnSpPr>
            <a:cxnSpLocks/>
          </p:cNvCxnSpPr>
          <p:nvPr/>
        </p:nvCxnSpPr>
        <p:spPr>
          <a:xfrm flipH="1" flipV="1">
            <a:off x="3396541" y="54422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3" name="직선 연결선 2382">
            <a:extLst>
              <a:ext uri="{FF2B5EF4-FFF2-40B4-BE49-F238E27FC236}">
                <a16:creationId xmlns:a16="http://schemas.microsoft.com/office/drawing/2014/main" id="{341BE5C4-6A44-8AAF-0C81-EC08C527FE8F}"/>
              </a:ext>
            </a:extLst>
          </p:cNvPr>
          <p:cNvCxnSpPr>
            <a:cxnSpLocks/>
          </p:cNvCxnSpPr>
          <p:nvPr/>
        </p:nvCxnSpPr>
        <p:spPr>
          <a:xfrm flipH="1" flipV="1">
            <a:off x="3355412" y="59180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4" name="직선 연결선 2383">
            <a:extLst>
              <a:ext uri="{FF2B5EF4-FFF2-40B4-BE49-F238E27FC236}">
                <a16:creationId xmlns:a16="http://schemas.microsoft.com/office/drawing/2014/main" id="{DD5E9874-C5FA-8BDA-7230-9F59406AE41F}"/>
              </a:ext>
            </a:extLst>
          </p:cNvPr>
          <p:cNvCxnSpPr>
            <a:cxnSpLocks/>
          </p:cNvCxnSpPr>
          <p:nvPr/>
        </p:nvCxnSpPr>
        <p:spPr>
          <a:xfrm flipH="1" flipV="1">
            <a:off x="3315749" y="631704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5" name="직선 연결선 2384">
            <a:extLst>
              <a:ext uri="{FF2B5EF4-FFF2-40B4-BE49-F238E27FC236}">
                <a16:creationId xmlns:a16="http://schemas.microsoft.com/office/drawing/2014/main" id="{DCDA57F9-3371-DF0A-BDE7-C068FB51D639}"/>
              </a:ext>
            </a:extLst>
          </p:cNvPr>
          <p:cNvCxnSpPr>
            <a:cxnSpLocks/>
          </p:cNvCxnSpPr>
          <p:nvPr/>
        </p:nvCxnSpPr>
        <p:spPr>
          <a:xfrm flipH="1" flipV="1">
            <a:off x="3276086" y="67159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6" name="직선 연결선 2385">
            <a:extLst>
              <a:ext uri="{FF2B5EF4-FFF2-40B4-BE49-F238E27FC236}">
                <a16:creationId xmlns:a16="http://schemas.microsoft.com/office/drawing/2014/main" id="{4D17F4DD-EC82-4534-7AF2-29CF4236FFAC}"/>
              </a:ext>
            </a:extLst>
          </p:cNvPr>
          <p:cNvCxnSpPr>
            <a:cxnSpLocks/>
          </p:cNvCxnSpPr>
          <p:nvPr/>
        </p:nvCxnSpPr>
        <p:spPr>
          <a:xfrm flipH="1" flipV="1">
            <a:off x="3242257" y="73086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0" name="직선 연결선 2389">
            <a:extLst>
              <a:ext uri="{FF2B5EF4-FFF2-40B4-BE49-F238E27FC236}">
                <a16:creationId xmlns:a16="http://schemas.microsoft.com/office/drawing/2014/main" id="{019272B1-3566-58AF-F382-01E252E5D6C9}"/>
              </a:ext>
            </a:extLst>
          </p:cNvPr>
          <p:cNvCxnSpPr>
            <a:cxnSpLocks/>
          </p:cNvCxnSpPr>
          <p:nvPr/>
        </p:nvCxnSpPr>
        <p:spPr>
          <a:xfrm flipV="1">
            <a:off x="4354207" y="52108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1" name="직선 연결선 2390">
            <a:extLst>
              <a:ext uri="{FF2B5EF4-FFF2-40B4-BE49-F238E27FC236}">
                <a16:creationId xmlns:a16="http://schemas.microsoft.com/office/drawing/2014/main" id="{FD4E4638-9C0B-A25C-6A14-E7C9EE2D3BD3}"/>
              </a:ext>
            </a:extLst>
          </p:cNvPr>
          <p:cNvCxnSpPr>
            <a:cxnSpLocks/>
          </p:cNvCxnSpPr>
          <p:nvPr/>
        </p:nvCxnSpPr>
        <p:spPr>
          <a:xfrm flipV="1">
            <a:off x="4414085" y="55290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2" name="직선 연결선 2391">
            <a:extLst>
              <a:ext uri="{FF2B5EF4-FFF2-40B4-BE49-F238E27FC236}">
                <a16:creationId xmlns:a16="http://schemas.microsoft.com/office/drawing/2014/main" id="{466246B5-0822-F7C3-E2BA-EC4175FEF0E6}"/>
              </a:ext>
            </a:extLst>
          </p:cNvPr>
          <p:cNvCxnSpPr>
            <a:cxnSpLocks/>
          </p:cNvCxnSpPr>
          <p:nvPr/>
        </p:nvCxnSpPr>
        <p:spPr>
          <a:xfrm flipV="1">
            <a:off x="4460173" y="610808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3" name="직선 연결선 2392">
            <a:extLst>
              <a:ext uri="{FF2B5EF4-FFF2-40B4-BE49-F238E27FC236}">
                <a16:creationId xmlns:a16="http://schemas.microsoft.com/office/drawing/2014/main" id="{05C2A336-D334-3A7E-7EB1-3FB4106B4862}"/>
              </a:ext>
            </a:extLst>
          </p:cNvPr>
          <p:cNvCxnSpPr>
            <a:cxnSpLocks/>
          </p:cNvCxnSpPr>
          <p:nvPr/>
        </p:nvCxnSpPr>
        <p:spPr>
          <a:xfrm flipV="1">
            <a:off x="4506862" y="66479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4" name="직선 연결선 2393">
            <a:extLst>
              <a:ext uri="{FF2B5EF4-FFF2-40B4-BE49-F238E27FC236}">
                <a16:creationId xmlns:a16="http://schemas.microsoft.com/office/drawing/2014/main" id="{92137DD3-7514-E3DD-9DF6-FBBDB9A2F436}"/>
              </a:ext>
            </a:extLst>
          </p:cNvPr>
          <p:cNvCxnSpPr>
            <a:cxnSpLocks/>
          </p:cNvCxnSpPr>
          <p:nvPr/>
        </p:nvCxnSpPr>
        <p:spPr>
          <a:xfrm flipV="1">
            <a:off x="4534149" y="72644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5" name="직선 연결선 2394">
            <a:extLst>
              <a:ext uri="{FF2B5EF4-FFF2-40B4-BE49-F238E27FC236}">
                <a16:creationId xmlns:a16="http://schemas.microsoft.com/office/drawing/2014/main" id="{2EE0C76A-A005-6362-BFB4-980C993CA912}"/>
              </a:ext>
            </a:extLst>
          </p:cNvPr>
          <p:cNvCxnSpPr>
            <a:cxnSpLocks/>
          </p:cNvCxnSpPr>
          <p:nvPr/>
        </p:nvCxnSpPr>
        <p:spPr>
          <a:xfrm flipV="1">
            <a:off x="4558314" y="78496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6" name="직선 연결선 2395">
            <a:extLst>
              <a:ext uri="{FF2B5EF4-FFF2-40B4-BE49-F238E27FC236}">
                <a16:creationId xmlns:a16="http://schemas.microsoft.com/office/drawing/2014/main" id="{D05FC893-CC9F-CDB6-3D34-DA4F1A7ECC0B}"/>
              </a:ext>
            </a:extLst>
          </p:cNvPr>
          <p:cNvCxnSpPr>
            <a:cxnSpLocks/>
          </p:cNvCxnSpPr>
          <p:nvPr/>
        </p:nvCxnSpPr>
        <p:spPr>
          <a:xfrm flipV="1">
            <a:off x="3266799" y="1559938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7" name="직선 연결선 2396">
            <a:extLst>
              <a:ext uri="{FF2B5EF4-FFF2-40B4-BE49-F238E27FC236}">
                <a16:creationId xmlns:a16="http://schemas.microsoft.com/office/drawing/2014/main" id="{FB19FCE0-A990-87F1-8875-3BB817CC1DF4}"/>
              </a:ext>
            </a:extLst>
          </p:cNvPr>
          <p:cNvCxnSpPr>
            <a:cxnSpLocks/>
          </p:cNvCxnSpPr>
          <p:nvPr/>
        </p:nvCxnSpPr>
        <p:spPr>
          <a:xfrm flipV="1">
            <a:off x="3323643" y="1607767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8" name="직선 연결선 2397">
            <a:extLst>
              <a:ext uri="{FF2B5EF4-FFF2-40B4-BE49-F238E27FC236}">
                <a16:creationId xmlns:a16="http://schemas.microsoft.com/office/drawing/2014/main" id="{4E57EF79-3118-9E85-F50E-3BADC50B0FFB}"/>
              </a:ext>
            </a:extLst>
          </p:cNvPr>
          <p:cNvCxnSpPr>
            <a:cxnSpLocks/>
          </p:cNvCxnSpPr>
          <p:nvPr/>
        </p:nvCxnSpPr>
        <p:spPr>
          <a:xfrm flipV="1">
            <a:off x="3358629" y="166508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9" name="직선 연결선 2398">
            <a:extLst>
              <a:ext uri="{FF2B5EF4-FFF2-40B4-BE49-F238E27FC236}">
                <a16:creationId xmlns:a16="http://schemas.microsoft.com/office/drawing/2014/main" id="{16498CAA-BDFC-2898-B070-DB0A10D3044C}"/>
              </a:ext>
            </a:extLst>
          </p:cNvPr>
          <p:cNvCxnSpPr>
            <a:cxnSpLocks/>
          </p:cNvCxnSpPr>
          <p:nvPr/>
        </p:nvCxnSpPr>
        <p:spPr>
          <a:xfrm flipV="1">
            <a:off x="3415717" y="170902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1" name="직선 연결선 2400">
            <a:extLst>
              <a:ext uri="{FF2B5EF4-FFF2-40B4-BE49-F238E27FC236}">
                <a16:creationId xmlns:a16="http://schemas.microsoft.com/office/drawing/2014/main" id="{49CCFED1-646C-7635-89B8-A5EB929D72D3}"/>
              </a:ext>
            </a:extLst>
          </p:cNvPr>
          <p:cNvCxnSpPr>
            <a:cxnSpLocks/>
          </p:cNvCxnSpPr>
          <p:nvPr/>
        </p:nvCxnSpPr>
        <p:spPr>
          <a:xfrm flipV="1">
            <a:off x="3469596" y="175158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2" name="직선 연결선 2401">
            <a:extLst>
              <a:ext uri="{FF2B5EF4-FFF2-40B4-BE49-F238E27FC236}">
                <a16:creationId xmlns:a16="http://schemas.microsoft.com/office/drawing/2014/main" id="{B4BAB159-2676-0AB9-D73A-3FFAE7CE4CE1}"/>
              </a:ext>
            </a:extLst>
          </p:cNvPr>
          <p:cNvCxnSpPr>
            <a:cxnSpLocks/>
          </p:cNvCxnSpPr>
          <p:nvPr/>
        </p:nvCxnSpPr>
        <p:spPr>
          <a:xfrm flipV="1">
            <a:off x="3212291" y="1501415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3" name="직선 연결선 2402">
            <a:extLst>
              <a:ext uri="{FF2B5EF4-FFF2-40B4-BE49-F238E27FC236}">
                <a16:creationId xmlns:a16="http://schemas.microsoft.com/office/drawing/2014/main" id="{1C224763-D34E-6ED1-F433-72A135FDFC33}"/>
              </a:ext>
            </a:extLst>
          </p:cNvPr>
          <p:cNvCxnSpPr>
            <a:cxnSpLocks/>
          </p:cNvCxnSpPr>
          <p:nvPr/>
        </p:nvCxnSpPr>
        <p:spPr>
          <a:xfrm flipH="1" flipV="1">
            <a:off x="4536597" y="148098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0" name="직선 연결선 2409">
            <a:extLst>
              <a:ext uri="{FF2B5EF4-FFF2-40B4-BE49-F238E27FC236}">
                <a16:creationId xmlns:a16="http://schemas.microsoft.com/office/drawing/2014/main" id="{C46477B6-027A-583A-05B4-0BDB1EBBC3EC}"/>
              </a:ext>
            </a:extLst>
          </p:cNvPr>
          <p:cNvCxnSpPr>
            <a:cxnSpLocks/>
          </p:cNvCxnSpPr>
          <p:nvPr/>
        </p:nvCxnSpPr>
        <p:spPr>
          <a:xfrm flipH="1" flipV="1">
            <a:off x="4510160" y="1538404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3" name="직선 연결선 2422">
            <a:extLst>
              <a:ext uri="{FF2B5EF4-FFF2-40B4-BE49-F238E27FC236}">
                <a16:creationId xmlns:a16="http://schemas.microsoft.com/office/drawing/2014/main" id="{8BDB742B-8838-A97F-AF56-000ACA7A3118}"/>
              </a:ext>
            </a:extLst>
          </p:cNvPr>
          <p:cNvCxnSpPr>
            <a:cxnSpLocks/>
          </p:cNvCxnSpPr>
          <p:nvPr/>
        </p:nvCxnSpPr>
        <p:spPr>
          <a:xfrm flipH="1" flipV="1">
            <a:off x="4460660" y="158413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30" name="직선 연결선 2429">
            <a:extLst>
              <a:ext uri="{FF2B5EF4-FFF2-40B4-BE49-F238E27FC236}">
                <a16:creationId xmlns:a16="http://schemas.microsoft.com/office/drawing/2014/main" id="{A1F6FB19-DC17-B01A-E7F8-EA107CAC6FD8}"/>
              </a:ext>
            </a:extLst>
          </p:cNvPr>
          <p:cNvCxnSpPr>
            <a:cxnSpLocks/>
          </p:cNvCxnSpPr>
          <p:nvPr/>
        </p:nvCxnSpPr>
        <p:spPr>
          <a:xfrm flipH="1" flipV="1">
            <a:off x="4428142" y="1637125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4" name="직선 연결선 1023">
            <a:extLst>
              <a:ext uri="{FF2B5EF4-FFF2-40B4-BE49-F238E27FC236}">
                <a16:creationId xmlns:a16="http://schemas.microsoft.com/office/drawing/2014/main" id="{116667B3-B069-4AAC-BC71-A37E28E259AC}"/>
              </a:ext>
            </a:extLst>
          </p:cNvPr>
          <p:cNvCxnSpPr>
            <a:cxnSpLocks/>
          </p:cNvCxnSpPr>
          <p:nvPr/>
        </p:nvCxnSpPr>
        <p:spPr>
          <a:xfrm flipH="1" flipV="1">
            <a:off x="4381205" y="1678596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5" name="직선 연결선 1024">
            <a:extLst>
              <a:ext uri="{FF2B5EF4-FFF2-40B4-BE49-F238E27FC236}">
                <a16:creationId xmlns:a16="http://schemas.microsoft.com/office/drawing/2014/main" id="{0B8BEA73-2BDE-22ED-6A56-1B52FAC66D90}"/>
              </a:ext>
            </a:extLst>
          </p:cNvPr>
          <p:cNvCxnSpPr>
            <a:cxnSpLocks/>
          </p:cNvCxnSpPr>
          <p:nvPr/>
        </p:nvCxnSpPr>
        <p:spPr>
          <a:xfrm flipH="1" flipV="1">
            <a:off x="4322177" y="1717795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26" name="원형: 비어 있음 1025">
            <a:extLst>
              <a:ext uri="{FF2B5EF4-FFF2-40B4-BE49-F238E27FC236}">
                <a16:creationId xmlns:a16="http://schemas.microsoft.com/office/drawing/2014/main" id="{59A4776E-A0F1-83BC-1306-3C34D0236BAB}"/>
              </a:ext>
            </a:extLst>
          </p:cNvPr>
          <p:cNvSpPr/>
          <p:nvPr/>
        </p:nvSpPr>
        <p:spPr>
          <a:xfrm>
            <a:off x="3293910" y="532569"/>
            <a:ext cx="1334170" cy="1307976"/>
          </a:xfrm>
          <a:prstGeom prst="donut">
            <a:avLst>
              <a:gd name="adj" fmla="val 1086"/>
            </a:avLst>
          </a:prstGeom>
          <a:noFill/>
          <a:ln w="9525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27" name="원형: 비어 있음 1026">
            <a:extLst>
              <a:ext uri="{FF2B5EF4-FFF2-40B4-BE49-F238E27FC236}">
                <a16:creationId xmlns:a16="http://schemas.microsoft.com/office/drawing/2014/main" id="{EA24C0CA-F62F-2F87-683B-77E78FFFE286}"/>
              </a:ext>
            </a:extLst>
          </p:cNvPr>
          <p:cNvSpPr/>
          <p:nvPr/>
        </p:nvSpPr>
        <p:spPr>
          <a:xfrm>
            <a:off x="3065440" y="305421"/>
            <a:ext cx="1798352" cy="1763045"/>
          </a:xfrm>
          <a:prstGeom prst="donu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28" name="순서도: 판단 1027">
            <a:extLst>
              <a:ext uri="{FF2B5EF4-FFF2-40B4-BE49-F238E27FC236}">
                <a16:creationId xmlns:a16="http://schemas.microsoft.com/office/drawing/2014/main" id="{45ADD8A4-77B4-9B1E-A869-178CED4E59C5}"/>
              </a:ext>
            </a:extLst>
          </p:cNvPr>
          <p:cNvSpPr/>
          <p:nvPr/>
        </p:nvSpPr>
        <p:spPr>
          <a:xfrm>
            <a:off x="3856905" y="197236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9" name="순서도: 판단 1028">
            <a:extLst>
              <a:ext uri="{FF2B5EF4-FFF2-40B4-BE49-F238E27FC236}">
                <a16:creationId xmlns:a16="http://schemas.microsoft.com/office/drawing/2014/main" id="{9C893112-428E-1BCA-81ED-F597CA290A9F}"/>
              </a:ext>
            </a:extLst>
          </p:cNvPr>
          <p:cNvSpPr/>
          <p:nvPr/>
        </p:nvSpPr>
        <p:spPr>
          <a:xfrm>
            <a:off x="3853152" y="1841354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4" name="순서도: 판단 1033">
            <a:extLst>
              <a:ext uri="{FF2B5EF4-FFF2-40B4-BE49-F238E27FC236}">
                <a16:creationId xmlns:a16="http://schemas.microsoft.com/office/drawing/2014/main" id="{05ECEED8-99B9-409F-6D84-D0C50A240AB5}"/>
              </a:ext>
            </a:extLst>
          </p:cNvPr>
          <p:cNvSpPr/>
          <p:nvPr/>
        </p:nvSpPr>
        <p:spPr>
          <a:xfrm rot="5400000">
            <a:off x="4676091" y="1018029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5" name="순서도: 판단 1034">
            <a:extLst>
              <a:ext uri="{FF2B5EF4-FFF2-40B4-BE49-F238E27FC236}">
                <a16:creationId xmlns:a16="http://schemas.microsoft.com/office/drawing/2014/main" id="{163E7B37-C976-BA18-3410-4C2FFA74639E}"/>
              </a:ext>
            </a:extLst>
          </p:cNvPr>
          <p:cNvSpPr/>
          <p:nvPr/>
        </p:nvSpPr>
        <p:spPr>
          <a:xfrm rot="5400000">
            <a:off x="3000203" y="1014164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6" name="순서도: 판단 1035">
            <a:extLst>
              <a:ext uri="{FF2B5EF4-FFF2-40B4-BE49-F238E27FC236}">
                <a16:creationId xmlns:a16="http://schemas.microsoft.com/office/drawing/2014/main" id="{C9EEB53D-85AE-C28C-4634-2847E48B0465}"/>
              </a:ext>
            </a:extLst>
          </p:cNvPr>
          <p:cNvSpPr/>
          <p:nvPr/>
        </p:nvSpPr>
        <p:spPr>
          <a:xfrm>
            <a:off x="3925513" y="273436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7" name="순서도: 판단 1036">
            <a:extLst>
              <a:ext uri="{FF2B5EF4-FFF2-40B4-BE49-F238E27FC236}">
                <a16:creationId xmlns:a16="http://schemas.microsoft.com/office/drawing/2014/main" id="{18C097AC-A190-BE0F-6BE8-495FE791F2C3}"/>
              </a:ext>
            </a:extLst>
          </p:cNvPr>
          <p:cNvSpPr/>
          <p:nvPr/>
        </p:nvSpPr>
        <p:spPr>
          <a:xfrm>
            <a:off x="3920501" y="1922342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8" name="순서도: 판단 1037">
            <a:extLst>
              <a:ext uri="{FF2B5EF4-FFF2-40B4-BE49-F238E27FC236}">
                <a16:creationId xmlns:a16="http://schemas.microsoft.com/office/drawing/2014/main" id="{1AE62C9F-ED5A-4030-9817-1875FC8D5872}"/>
              </a:ext>
            </a:extLst>
          </p:cNvPr>
          <p:cNvSpPr/>
          <p:nvPr/>
        </p:nvSpPr>
        <p:spPr>
          <a:xfrm rot="5400000">
            <a:off x="4747158" y="1094314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9" name="순서도: 판단 1038">
            <a:extLst>
              <a:ext uri="{FF2B5EF4-FFF2-40B4-BE49-F238E27FC236}">
                <a16:creationId xmlns:a16="http://schemas.microsoft.com/office/drawing/2014/main" id="{680302D9-8C7F-D882-E8FB-C91BC65ED416}"/>
              </a:ext>
            </a:extLst>
          </p:cNvPr>
          <p:cNvSpPr/>
          <p:nvPr/>
        </p:nvSpPr>
        <p:spPr>
          <a:xfrm rot="5400000">
            <a:off x="3065872" y="1092925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0" name="이등변 삼각형 1039">
            <a:extLst>
              <a:ext uri="{FF2B5EF4-FFF2-40B4-BE49-F238E27FC236}">
                <a16:creationId xmlns:a16="http://schemas.microsoft.com/office/drawing/2014/main" id="{FE334C9D-4211-574A-42F5-D0FAC57E8EB6}"/>
              </a:ext>
            </a:extLst>
          </p:cNvPr>
          <p:cNvSpPr/>
          <p:nvPr/>
        </p:nvSpPr>
        <p:spPr>
          <a:xfrm>
            <a:off x="3431264" y="616497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1" name="이등변 삼각형 1040">
            <a:extLst>
              <a:ext uri="{FF2B5EF4-FFF2-40B4-BE49-F238E27FC236}">
                <a16:creationId xmlns:a16="http://schemas.microsoft.com/office/drawing/2014/main" id="{FE39C743-6865-A33B-9C85-F7097F3EA0DC}"/>
              </a:ext>
            </a:extLst>
          </p:cNvPr>
          <p:cNvSpPr/>
          <p:nvPr/>
        </p:nvSpPr>
        <p:spPr>
          <a:xfrm rot="10800000">
            <a:off x="3438661" y="857448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42" name="그림 1041" descr="병, 플러그, 실내이(가) 표시된 사진&#10;&#10;자동 생성된 설명">
            <a:extLst>
              <a:ext uri="{FF2B5EF4-FFF2-40B4-BE49-F238E27FC236}">
                <a16:creationId xmlns:a16="http://schemas.microsoft.com/office/drawing/2014/main" id="{68CFD7B1-C58B-BE96-2C8F-7F9DD7FA8A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672590">
            <a:off x="3496991" y="4919820"/>
            <a:ext cx="1021801" cy="1414801"/>
          </a:xfrm>
          <a:prstGeom prst="rect">
            <a:avLst/>
          </a:prstGeom>
        </p:spPr>
      </p:pic>
      <p:sp>
        <p:nvSpPr>
          <p:cNvPr id="1043" name="타원 1042">
            <a:extLst>
              <a:ext uri="{FF2B5EF4-FFF2-40B4-BE49-F238E27FC236}">
                <a16:creationId xmlns:a16="http://schemas.microsoft.com/office/drawing/2014/main" id="{EA1DA5DF-3624-57DB-F2AF-C73FCCC5D499}"/>
              </a:ext>
            </a:extLst>
          </p:cNvPr>
          <p:cNvSpPr/>
          <p:nvPr/>
        </p:nvSpPr>
        <p:spPr>
          <a:xfrm>
            <a:off x="3315749" y="2780904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44" name="순서도: 판단 1043">
            <a:extLst>
              <a:ext uri="{FF2B5EF4-FFF2-40B4-BE49-F238E27FC236}">
                <a16:creationId xmlns:a16="http://schemas.microsoft.com/office/drawing/2014/main" id="{6A3C423C-A046-DAD3-2790-3475A0D8D0A0}"/>
              </a:ext>
            </a:extLst>
          </p:cNvPr>
          <p:cNvSpPr/>
          <p:nvPr/>
        </p:nvSpPr>
        <p:spPr>
          <a:xfrm rot="3528163">
            <a:off x="4703518" y="2703876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5" name="순서도: 판단 1044">
            <a:extLst>
              <a:ext uri="{FF2B5EF4-FFF2-40B4-BE49-F238E27FC236}">
                <a16:creationId xmlns:a16="http://schemas.microsoft.com/office/drawing/2014/main" id="{7C138E65-A92C-2235-3D88-3D570DD6D7A0}"/>
              </a:ext>
            </a:extLst>
          </p:cNvPr>
          <p:cNvSpPr/>
          <p:nvPr/>
        </p:nvSpPr>
        <p:spPr>
          <a:xfrm rot="3528163">
            <a:off x="3197401" y="3973860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6" name="순서도: 판단 1045">
            <a:extLst>
              <a:ext uri="{FF2B5EF4-FFF2-40B4-BE49-F238E27FC236}">
                <a16:creationId xmlns:a16="http://schemas.microsoft.com/office/drawing/2014/main" id="{F889E3DB-602F-979C-A2C7-FE8E08BCD80A}"/>
              </a:ext>
            </a:extLst>
          </p:cNvPr>
          <p:cNvSpPr/>
          <p:nvPr/>
        </p:nvSpPr>
        <p:spPr>
          <a:xfrm rot="18252776">
            <a:off x="3192421" y="2713381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7" name="순서도: 판단 1046">
            <a:extLst>
              <a:ext uri="{FF2B5EF4-FFF2-40B4-BE49-F238E27FC236}">
                <a16:creationId xmlns:a16="http://schemas.microsoft.com/office/drawing/2014/main" id="{2B554F8D-486F-9D3D-974E-ECDCC08364BB}"/>
              </a:ext>
            </a:extLst>
          </p:cNvPr>
          <p:cNvSpPr/>
          <p:nvPr/>
        </p:nvSpPr>
        <p:spPr>
          <a:xfrm rot="18252776">
            <a:off x="4666124" y="3998555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48" name="직선 연결선 1047">
            <a:extLst>
              <a:ext uri="{FF2B5EF4-FFF2-40B4-BE49-F238E27FC236}">
                <a16:creationId xmlns:a16="http://schemas.microsoft.com/office/drawing/2014/main" id="{37B5F168-B812-DA5F-B8FB-9B1B190060CE}"/>
              </a:ext>
            </a:extLst>
          </p:cNvPr>
          <p:cNvCxnSpPr>
            <a:cxnSpLocks/>
          </p:cNvCxnSpPr>
          <p:nvPr/>
        </p:nvCxnSpPr>
        <p:spPr>
          <a:xfrm flipH="1" flipV="1">
            <a:off x="3468884" y="275147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9" name="직선 연결선 1048">
            <a:extLst>
              <a:ext uri="{FF2B5EF4-FFF2-40B4-BE49-F238E27FC236}">
                <a16:creationId xmlns:a16="http://schemas.microsoft.com/office/drawing/2014/main" id="{269BC996-FA84-249B-0C0F-ECA3CB159BFD}"/>
              </a:ext>
            </a:extLst>
          </p:cNvPr>
          <p:cNvCxnSpPr>
            <a:cxnSpLocks/>
          </p:cNvCxnSpPr>
          <p:nvPr/>
        </p:nvCxnSpPr>
        <p:spPr>
          <a:xfrm flipH="1" flipV="1">
            <a:off x="3415515" y="278620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0" name="직선 연결선 1049">
            <a:extLst>
              <a:ext uri="{FF2B5EF4-FFF2-40B4-BE49-F238E27FC236}">
                <a16:creationId xmlns:a16="http://schemas.microsoft.com/office/drawing/2014/main" id="{69511A56-5EAD-5DAF-A5E1-0EF0D87A2AB8}"/>
              </a:ext>
            </a:extLst>
          </p:cNvPr>
          <p:cNvCxnSpPr>
            <a:cxnSpLocks/>
          </p:cNvCxnSpPr>
          <p:nvPr/>
        </p:nvCxnSpPr>
        <p:spPr>
          <a:xfrm flipH="1" flipV="1">
            <a:off x="3374386" y="2833794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1" name="직선 연결선 1050">
            <a:extLst>
              <a:ext uri="{FF2B5EF4-FFF2-40B4-BE49-F238E27FC236}">
                <a16:creationId xmlns:a16="http://schemas.microsoft.com/office/drawing/2014/main" id="{48EAFBB4-D7C1-4143-57B7-B0619EC5464B}"/>
              </a:ext>
            </a:extLst>
          </p:cNvPr>
          <p:cNvCxnSpPr>
            <a:cxnSpLocks/>
          </p:cNvCxnSpPr>
          <p:nvPr/>
        </p:nvCxnSpPr>
        <p:spPr>
          <a:xfrm flipH="1" flipV="1">
            <a:off x="3334723" y="287368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2" name="직선 연결선 1051">
            <a:extLst>
              <a:ext uri="{FF2B5EF4-FFF2-40B4-BE49-F238E27FC236}">
                <a16:creationId xmlns:a16="http://schemas.microsoft.com/office/drawing/2014/main" id="{8B7E3BB9-D0B6-7517-6FC0-97DE8DB07A57}"/>
              </a:ext>
            </a:extLst>
          </p:cNvPr>
          <p:cNvCxnSpPr>
            <a:cxnSpLocks/>
          </p:cNvCxnSpPr>
          <p:nvPr/>
        </p:nvCxnSpPr>
        <p:spPr>
          <a:xfrm flipH="1" flipV="1">
            <a:off x="3295060" y="2913584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3" name="직선 연결선 1052">
            <a:extLst>
              <a:ext uri="{FF2B5EF4-FFF2-40B4-BE49-F238E27FC236}">
                <a16:creationId xmlns:a16="http://schemas.microsoft.com/office/drawing/2014/main" id="{9E97B10B-1935-1481-35A2-9BA5818225D4}"/>
              </a:ext>
            </a:extLst>
          </p:cNvPr>
          <p:cNvCxnSpPr>
            <a:cxnSpLocks/>
          </p:cNvCxnSpPr>
          <p:nvPr/>
        </p:nvCxnSpPr>
        <p:spPr>
          <a:xfrm flipH="1" flipV="1">
            <a:off x="3261231" y="297285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4" name="직선 연결선 1053">
            <a:extLst>
              <a:ext uri="{FF2B5EF4-FFF2-40B4-BE49-F238E27FC236}">
                <a16:creationId xmlns:a16="http://schemas.microsoft.com/office/drawing/2014/main" id="{D66D2DD7-5866-0C65-EF3F-67B7583DCB02}"/>
              </a:ext>
            </a:extLst>
          </p:cNvPr>
          <p:cNvCxnSpPr>
            <a:cxnSpLocks/>
          </p:cNvCxnSpPr>
          <p:nvPr/>
        </p:nvCxnSpPr>
        <p:spPr>
          <a:xfrm flipV="1">
            <a:off x="4373181" y="276307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5" name="직선 연결선 1054">
            <a:extLst>
              <a:ext uri="{FF2B5EF4-FFF2-40B4-BE49-F238E27FC236}">
                <a16:creationId xmlns:a16="http://schemas.microsoft.com/office/drawing/2014/main" id="{16BAC5CB-753C-15FA-2B41-9AE46D8B4289}"/>
              </a:ext>
            </a:extLst>
          </p:cNvPr>
          <p:cNvCxnSpPr>
            <a:cxnSpLocks/>
          </p:cNvCxnSpPr>
          <p:nvPr/>
        </p:nvCxnSpPr>
        <p:spPr>
          <a:xfrm flipV="1">
            <a:off x="4433059" y="279488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6" name="직선 연결선 1055">
            <a:extLst>
              <a:ext uri="{FF2B5EF4-FFF2-40B4-BE49-F238E27FC236}">
                <a16:creationId xmlns:a16="http://schemas.microsoft.com/office/drawing/2014/main" id="{47E6D68B-0D0E-FC6A-7B4B-AFCCC5126218}"/>
              </a:ext>
            </a:extLst>
          </p:cNvPr>
          <p:cNvCxnSpPr>
            <a:cxnSpLocks/>
          </p:cNvCxnSpPr>
          <p:nvPr/>
        </p:nvCxnSpPr>
        <p:spPr>
          <a:xfrm flipV="1">
            <a:off x="4479147" y="2852793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7" name="직선 연결선 1056">
            <a:extLst>
              <a:ext uri="{FF2B5EF4-FFF2-40B4-BE49-F238E27FC236}">
                <a16:creationId xmlns:a16="http://schemas.microsoft.com/office/drawing/2014/main" id="{306AD785-88A2-65EB-A100-6A769F0902B8}"/>
              </a:ext>
            </a:extLst>
          </p:cNvPr>
          <p:cNvCxnSpPr>
            <a:cxnSpLocks/>
          </p:cNvCxnSpPr>
          <p:nvPr/>
        </p:nvCxnSpPr>
        <p:spPr>
          <a:xfrm flipV="1">
            <a:off x="4525836" y="290678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8" name="직선 연결선 1057">
            <a:extLst>
              <a:ext uri="{FF2B5EF4-FFF2-40B4-BE49-F238E27FC236}">
                <a16:creationId xmlns:a16="http://schemas.microsoft.com/office/drawing/2014/main" id="{D2363CC1-D214-FD34-AFB0-E1CB8242278A}"/>
              </a:ext>
            </a:extLst>
          </p:cNvPr>
          <p:cNvCxnSpPr>
            <a:cxnSpLocks/>
          </p:cNvCxnSpPr>
          <p:nvPr/>
        </p:nvCxnSpPr>
        <p:spPr>
          <a:xfrm flipV="1">
            <a:off x="4553123" y="296843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9" name="직선 연결선 1058">
            <a:extLst>
              <a:ext uri="{FF2B5EF4-FFF2-40B4-BE49-F238E27FC236}">
                <a16:creationId xmlns:a16="http://schemas.microsoft.com/office/drawing/2014/main" id="{279C1CE5-851F-8248-CC35-FAB6A73EC81D}"/>
              </a:ext>
            </a:extLst>
          </p:cNvPr>
          <p:cNvCxnSpPr>
            <a:cxnSpLocks/>
          </p:cNvCxnSpPr>
          <p:nvPr/>
        </p:nvCxnSpPr>
        <p:spPr>
          <a:xfrm flipV="1">
            <a:off x="4577288" y="302695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0" name="직선 연결선 1059">
            <a:extLst>
              <a:ext uri="{FF2B5EF4-FFF2-40B4-BE49-F238E27FC236}">
                <a16:creationId xmlns:a16="http://schemas.microsoft.com/office/drawing/2014/main" id="{98D323CF-7154-8601-3E1E-E077104A40E8}"/>
              </a:ext>
            </a:extLst>
          </p:cNvPr>
          <p:cNvCxnSpPr>
            <a:cxnSpLocks/>
          </p:cNvCxnSpPr>
          <p:nvPr/>
        </p:nvCxnSpPr>
        <p:spPr>
          <a:xfrm flipV="1">
            <a:off x="3285773" y="3801923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1" name="직선 연결선 1060">
            <a:extLst>
              <a:ext uri="{FF2B5EF4-FFF2-40B4-BE49-F238E27FC236}">
                <a16:creationId xmlns:a16="http://schemas.microsoft.com/office/drawing/2014/main" id="{6B1504CC-2205-1D76-B033-B96AC7F606F4}"/>
              </a:ext>
            </a:extLst>
          </p:cNvPr>
          <p:cNvCxnSpPr>
            <a:cxnSpLocks/>
          </p:cNvCxnSpPr>
          <p:nvPr/>
        </p:nvCxnSpPr>
        <p:spPr>
          <a:xfrm flipV="1">
            <a:off x="3342617" y="384975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2" name="직선 연결선 1061">
            <a:extLst>
              <a:ext uri="{FF2B5EF4-FFF2-40B4-BE49-F238E27FC236}">
                <a16:creationId xmlns:a16="http://schemas.microsoft.com/office/drawing/2014/main" id="{7C91A21C-0E1D-3E57-CA0E-8CF2F567C0B8}"/>
              </a:ext>
            </a:extLst>
          </p:cNvPr>
          <p:cNvCxnSpPr>
            <a:cxnSpLocks/>
          </p:cNvCxnSpPr>
          <p:nvPr/>
        </p:nvCxnSpPr>
        <p:spPr>
          <a:xfrm flipV="1">
            <a:off x="3377603" y="3907065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3" name="직선 연결선 1062">
            <a:extLst>
              <a:ext uri="{FF2B5EF4-FFF2-40B4-BE49-F238E27FC236}">
                <a16:creationId xmlns:a16="http://schemas.microsoft.com/office/drawing/2014/main" id="{547065ED-FC02-C06C-DCC2-951A82E088DE}"/>
              </a:ext>
            </a:extLst>
          </p:cNvPr>
          <p:cNvCxnSpPr>
            <a:cxnSpLocks/>
          </p:cNvCxnSpPr>
          <p:nvPr/>
        </p:nvCxnSpPr>
        <p:spPr>
          <a:xfrm flipV="1">
            <a:off x="3434691" y="395101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4" name="직선 연결선 1063">
            <a:extLst>
              <a:ext uri="{FF2B5EF4-FFF2-40B4-BE49-F238E27FC236}">
                <a16:creationId xmlns:a16="http://schemas.microsoft.com/office/drawing/2014/main" id="{EE003272-F683-C45E-CED2-251CF0AA56FC}"/>
              </a:ext>
            </a:extLst>
          </p:cNvPr>
          <p:cNvCxnSpPr>
            <a:cxnSpLocks/>
          </p:cNvCxnSpPr>
          <p:nvPr/>
        </p:nvCxnSpPr>
        <p:spPr>
          <a:xfrm flipV="1">
            <a:off x="3488570" y="399356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5" name="직선 연결선 1064">
            <a:extLst>
              <a:ext uri="{FF2B5EF4-FFF2-40B4-BE49-F238E27FC236}">
                <a16:creationId xmlns:a16="http://schemas.microsoft.com/office/drawing/2014/main" id="{DB1B115F-1BF2-C0C7-3B9F-E47734F4D303}"/>
              </a:ext>
            </a:extLst>
          </p:cNvPr>
          <p:cNvCxnSpPr>
            <a:cxnSpLocks/>
          </p:cNvCxnSpPr>
          <p:nvPr/>
        </p:nvCxnSpPr>
        <p:spPr>
          <a:xfrm flipV="1">
            <a:off x="3231265" y="374340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6" name="직선 연결선 1065">
            <a:extLst>
              <a:ext uri="{FF2B5EF4-FFF2-40B4-BE49-F238E27FC236}">
                <a16:creationId xmlns:a16="http://schemas.microsoft.com/office/drawing/2014/main" id="{20BD4407-BFF0-7B18-660C-F162FF9003FE}"/>
              </a:ext>
            </a:extLst>
          </p:cNvPr>
          <p:cNvCxnSpPr>
            <a:cxnSpLocks/>
          </p:cNvCxnSpPr>
          <p:nvPr/>
        </p:nvCxnSpPr>
        <p:spPr>
          <a:xfrm flipH="1" flipV="1">
            <a:off x="4555571" y="372296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7" name="직선 연결선 1066">
            <a:extLst>
              <a:ext uri="{FF2B5EF4-FFF2-40B4-BE49-F238E27FC236}">
                <a16:creationId xmlns:a16="http://schemas.microsoft.com/office/drawing/2014/main" id="{5346F0C3-2DB9-B898-36DC-0BF6C5ED3622}"/>
              </a:ext>
            </a:extLst>
          </p:cNvPr>
          <p:cNvCxnSpPr>
            <a:cxnSpLocks/>
          </p:cNvCxnSpPr>
          <p:nvPr/>
        </p:nvCxnSpPr>
        <p:spPr>
          <a:xfrm flipH="1" flipV="1">
            <a:off x="4529134" y="378038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8" name="직선 연결선 1067">
            <a:extLst>
              <a:ext uri="{FF2B5EF4-FFF2-40B4-BE49-F238E27FC236}">
                <a16:creationId xmlns:a16="http://schemas.microsoft.com/office/drawing/2014/main" id="{71677FF1-E064-26E5-397C-CE5741597C4C}"/>
              </a:ext>
            </a:extLst>
          </p:cNvPr>
          <p:cNvCxnSpPr>
            <a:cxnSpLocks/>
          </p:cNvCxnSpPr>
          <p:nvPr/>
        </p:nvCxnSpPr>
        <p:spPr>
          <a:xfrm flipH="1" flipV="1">
            <a:off x="4479634" y="382612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9" name="직선 연결선 1068">
            <a:extLst>
              <a:ext uri="{FF2B5EF4-FFF2-40B4-BE49-F238E27FC236}">
                <a16:creationId xmlns:a16="http://schemas.microsoft.com/office/drawing/2014/main" id="{38E13BDC-8E38-CBF7-7BCC-0158E14803D3}"/>
              </a:ext>
            </a:extLst>
          </p:cNvPr>
          <p:cNvCxnSpPr>
            <a:cxnSpLocks/>
          </p:cNvCxnSpPr>
          <p:nvPr/>
        </p:nvCxnSpPr>
        <p:spPr>
          <a:xfrm flipH="1" flipV="1">
            <a:off x="4447116" y="3879110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0" name="직선 연결선 1069">
            <a:extLst>
              <a:ext uri="{FF2B5EF4-FFF2-40B4-BE49-F238E27FC236}">
                <a16:creationId xmlns:a16="http://schemas.microsoft.com/office/drawing/2014/main" id="{B79C5BBF-7363-5F74-2517-08FDDF5D1CBA}"/>
              </a:ext>
            </a:extLst>
          </p:cNvPr>
          <p:cNvCxnSpPr>
            <a:cxnSpLocks/>
          </p:cNvCxnSpPr>
          <p:nvPr/>
        </p:nvCxnSpPr>
        <p:spPr>
          <a:xfrm flipH="1" flipV="1">
            <a:off x="4400179" y="3920581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1" name="직선 연결선 1070">
            <a:extLst>
              <a:ext uri="{FF2B5EF4-FFF2-40B4-BE49-F238E27FC236}">
                <a16:creationId xmlns:a16="http://schemas.microsoft.com/office/drawing/2014/main" id="{4CCBB092-AF9E-08FD-E7C8-F9304E89754E}"/>
              </a:ext>
            </a:extLst>
          </p:cNvPr>
          <p:cNvCxnSpPr>
            <a:cxnSpLocks/>
          </p:cNvCxnSpPr>
          <p:nvPr/>
        </p:nvCxnSpPr>
        <p:spPr>
          <a:xfrm flipH="1" flipV="1">
            <a:off x="4341151" y="3959780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72" name="원형: 비어 있음 1071">
            <a:extLst>
              <a:ext uri="{FF2B5EF4-FFF2-40B4-BE49-F238E27FC236}">
                <a16:creationId xmlns:a16="http://schemas.microsoft.com/office/drawing/2014/main" id="{3EA305F2-DA30-8E77-8DA0-27BD385AA05F}"/>
              </a:ext>
            </a:extLst>
          </p:cNvPr>
          <p:cNvSpPr/>
          <p:nvPr/>
        </p:nvSpPr>
        <p:spPr>
          <a:xfrm>
            <a:off x="3312884" y="2774554"/>
            <a:ext cx="1334170" cy="1307976"/>
          </a:xfrm>
          <a:prstGeom prst="donut">
            <a:avLst>
              <a:gd name="adj" fmla="val 1086"/>
            </a:avLst>
          </a:prstGeom>
          <a:noFill/>
          <a:ln w="9525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74" name="원형: 비어 있음 1073">
            <a:extLst>
              <a:ext uri="{FF2B5EF4-FFF2-40B4-BE49-F238E27FC236}">
                <a16:creationId xmlns:a16="http://schemas.microsoft.com/office/drawing/2014/main" id="{182C2E0D-F286-4B14-B2F5-B8C3D897EF0E}"/>
              </a:ext>
            </a:extLst>
          </p:cNvPr>
          <p:cNvSpPr/>
          <p:nvPr/>
        </p:nvSpPr>
        <p:spPr>
          <a:xfrm>
            <a:off x="3084414" y="2547406"/>
            <a:ext cx="1798352" cy="1763045"/>
          </a:xfrm>
          <a:prstGeom prst="donu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75" name="순서도: 판단 1074">
            <a:extLst>
              <a:ext uri="{FF2B5EF4-FFF2-40B4-BE49-F238E27FC236}">
                <a16:creationId xmlns:a16="http://schemas.microsoft.com/office/drawing/2014/main" id="{DF1B03FF-62B3-C3DF-3C90-DF3098EC67DD}"/>
              </a:ext>
            </a:extLst>
          </p:cNvPr>
          <p:cNvSpPr/>
          <p:nvPr/>
        </p:nvSpPr>
        <p:spPr>
          <a:xfrm>
            <a:off x="3875879" y="2439221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6" name="순서도: 판단 1075">
            <a:extLst>
              <a:ext uri="{FF2B5EF4-FFF2-40B4-BE49-F238E27FC236}">
                <a16:creationId xmlns:a16="http://schemas.microsoft.com/office/drawing/2014/main" id="{BF57EEE2-843D-ABEF-77CF-F87F548FC68A}"/>
              </a:ext>
            </a:extLst>
          </p:cNvPr>
          <p:cNvSpPr/>
          <p:nvPr/>
        </p:nvSpPr>
        <p:spPr>
          <a:xfrm>
            <a:off x="3872126" y="4083339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7" name="순서도: 판단 1076">
            <a:extLst>
              <a:ext uri="{FF2B5EF4-FFF2-40B4-BE49-F238E27FC236}">
                <a16:creationId xmlns:a16="http://schemas.microsoft.com/office/drawing/2014/main" id="{B58B58D3-F9BD-234D-2902-125B3290178D}"/>
              </a:ext>
            </a:extLst>
          </p:cNvPr>
          <p:cNvSpPr/>
          <p:nvPr/>
        </p:nvSpPr>
        <p:spPr>
          <a:xfrm rot="5400000">
            <a:off x="4695065" y="3260014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8" name="순서도: 판단 1077">
            <a:extLst>
              <a:ext uri="{FF2B5EF4-FFF2-40B4-BE49-F238E27FC236}">
                <a16:creationId xmlns:a16="http://schemas.microsoft.com/office/drawing/2014/main" id="{26EF5C6D-87B3-A6DF-4E04-58E9381EE7D0}"/>
              </a:ext>
            </a:extLst>
          </p:cNvPr>
          <p:cNvSpPr/>
          <p:nvPr/>
        </p:nvSpPr>
        <p:spPr>
          <a:xfrm rot="5400000">
            <a:off x="3019177" y="3256149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1" name="순서도: 판단 1080">
            <a:extLst>
              <a:ext uri="{FF2B5EF4-FFF2-40B4-BE49-F238E27FC236}">
                <a16:creationId xmlns:a16="http://schemas.microsoft.com/office/drawing/2014/main" id="{0B49FB3B-4D7D-0270-1E7E-B6DEB95A991E}"/>
              </a:ext>
            </a:extLst>
          </p:cNvPr>
          <p:cNvSpPr/>
          <p:nvPr/>
        </p:nvSpPr>
        <p:spPr>
          <a:xfrm>
            <a:off x="3944487" y="2515421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2" name="순서도: 판단 1081">
            <a:extLst>
              <a:ext uri="{FF2B5EF4-FFF2-40B4-BE49-F238E27FC236}">
                <a16:creationId xmlns:a16="http://schemas.microsoft.com/office/drawing/2014/main" id="{A907EB93-B170-34E1-4B6D-FBB36C428AB2}"/>
              </a:ext>
            </a:extLst>
          </p:cNvPr>
          <p:cNvSpPr/>
          <p:nvPr/>
        </p:nvSpPr>
        <p:spPr>
          <a:xfrm>
            <a:off x="3939475" y="4164327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3" name="순서도: 판단 1082">
            <a:extLst>
              <a:ext uri="{FF2B5EF4-FFF2-40B4-BE49-F238E27FC236}">
                <a16:creationId xmlns:a16="http://schemas.microsoft.com/office/drawing/2014/main" id="{EC539802-A2FC-35AA-C534-9D9230A02DAD}"/>
              </a:ext>
            </a:extLst>
          </p:cNvPr>
          <p:cNvSpPr/>
          <p:nvPr/>
        </p:nvSpPr>
        <p:spPr>
          <a:xfrm rot="5400000">
            <a:off x="4766132" y="3336299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4" name="순서도: 판단 1083">
            <a:extLst>
              <a:ext uri="{FF2B5EF4-FFF2-40B4-BE49-F238E27FC236}">
                <a16:creationId xmlns:a16="http://schemas.microsoft.com/office/drawing/2014/main" id="{E75397EF-8657-1D34-264B-B3EAB44F420B}"/>
              </a:ext>
            </a:extLst>
          </p:cNvPr>
          <p:cNvSpPr/>
          <p:nvPr/>
        </p:nvSpPr>
        <p:spPr>
          <a:xfrm rot="5400000">
            <a:off x="3084846" y="3334910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66" name="이등변 삼각형 2465">
            <a:extLst>
              <a:ext uri="{FF2B5EF4-FFF2-40B4-BE49-F238E27FC236}">
                <a16:creationId xmlns:a16="http://schemas.microsoft.com/office/drawing/2014/main" id="{744B7D7C-27D7-1BD6-EC5D-C4F2782E5C0C}"/>
              </a:ext>
            </a:extLst>
          </p:cNvPr>
          <p:cNvSpPr/>
          <p:nvPr/>
        </p:nvSpPr>
        <p:spPr>
          <a:xfrm>
            <a:off x="3450238" y="2858482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93" name="이등변 삼각형 2492">
            <a:extLst>
              <a:ext uri="{FF2B5EF4-FFF2-40B4-BE49-F238E27FC236}">
                <a16:creationId xmlns:a16="http://schemas.microsoft.com/office/drawing/2014/main" id="{04F4E242-CE17-DDF6-E661-DBBFA5BF2232}"/>
              </a:ext>
            </a:extLst>
          </p:cNvPr>
          <p:cNvSpPr/>
          <p:nvPr/>
        </p:nvSpPr>
        <p:spPr>
          <a:xfrm rot="10800000">
            <a:off x="3457635" y="3099433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94" name="그림 2493" descr="병, 플러그, 실내이(가) 표시된 사진&#10;&#10;자동 생성된 설명">
            <a:extLst>
              <a:ext uri="{FF2B5EF4-FFF2-40B4-BE49-F238E27FC236}">
                <a16:creationId xmlns:a16="http://schemas.microsoft.com/office/drawing/2014/main" id="{B041B5C3-006D-C156-AAA1-C3CCB7EE0F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672590">
            <a:off x="3470153" y="502372"/>
            <a:ext cx="1021801" cy="1414801"/>
          </a:xfrm>
          <a:prstGeom prst="rect">
            <a:avLst/>
          </a:prstGeom>
        </p:spPr>
      </p:pic>
      <p:sp>
        <p:nvSpPr>
          <p:cNvPr id="2497" name="타원 2496">
            <a:extLst>
              <a:ext uri="{FF2B5EF4-FFF2-40B4-BE49-F238E27FC236}">
                <a16:creationId xmlns:a16="http://schemas.microsoft.com/office/drawing/2014/main" id="{EA1DA5DF-3624-57DB-F2AF-C73FCCC5D499}"/>
              </a:ext>
            </a:extLst>
          </p:cNvPr>
          <p:cNvSpPr/>
          <p:nvPr/>
        </p:nvSpPr>
        <p:spPr>
          <a:xfrm>
            <a:off x="5756389" y="538702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98" name="순서도: 판단 2497">
            <a:extLst>
              <a:ext uri="{FF2B5EF4-FFF2-40B4-BE49-F238E27FC236}">
                <a16:creationId xmlns:a16="http://schemas.microsoft.com/office/drawing/2014/main" id="{958500A1-70CD-2CA3-8908-F41BF0E23376}"/>
              </a:ext>
            </a:extLst>
          </p:cNvPr>
          <p:cNvSpPr/>
          <p:nvPr/>
        </p:nvSpPr>
        <p:spPr>
          <a:xfrm rot="3528163">
            <a:off x="7150600" y="461891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99" name="순서도: 판단 2498">
            <a:extLst>
              <a:ext uri="{FF2B5EF4-FFF2-40B4-BE49-F238E27FC236}">
                <a16:creationId xmlns:a16="http://schemas.microsoft.com/office/drawing/2014/main" id="{A53BAA3F-E637-D900-D1CB-203A93533785}"/>
              </a:ext>
            </a:extLst>
          </p:cNvPr>
          <p:cNvSpPr/>
          <p:nvPr/>
        </p:nvSpPr>
        <p:spPr>
          <a:xfrm rot="3528163">
            <a:off x="5644483" y="1731875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00" name="순서도: 판단 2499">
            <a:extLst>
              <a:ext uri="{FF2B5EF4-FFF2-40B4-BE49-F238E27FC236}">
                <a16:creationId xmlns:a16="http://schemas.microsoft.com/office/drawing/2014/main" id="{489C38B7-6669-7A31-ABE7-BA149B37C5B6}"/>
              </a:ext>
            </a:extLst>
          </p:cNvPr>
          <p:cNvSpPr/>
          <p:nvPr/>
        </p:nvSpPr>
        <p:spPr>
          <a:xfrm rot="18252776">
            <a:off x="5639503" y="471396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01" name="순서도: 판단 2500">
            <a:extLst>
              <a:ext uri="{FF2B5EF4-FFF2-40B4-BE49-F238E27FC236}">
                <a16:creationId xmlns:a16="http://schemas.microsoft.com/office/drawing/2014/main" id="{07C505FF-CEE8-8E8A-E575-AB56F1747E75}"/>
              </a:ext>
            </a:extLst>
          </p:cNvPr>
          <p:cNvSpPr/>
          <p:nvPr/>
        </p:nvSpPr>
        <p:spPr>
          <a:xfrm rot="18252776">
            <a:off x="7113206" y="1756570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02" name="직선 연결선 2501">
            <a:extLst>
              <a:ext uri="{FF2B5EF4-FFF2-40B4-BE49-F238E27FC236}">
                <a16:creationId xmlns:a16="http://schemas.microsoft.com/office/drawing/2014/main" id="{EBE5C323-F2B0-33C9-62BC-F7F06CDCF18A}"/>
              </a:ext>
            </a:extLst>
          </p:cNvPr>
          <p:cNvCxnSpPr>
            <a:cxnSpLocks/>
          </p:cNvCxnSpPr>
          <p:nvPr/>
        </p:nvCxnSpPr>
        <p:spPr>
          <a:xfrm flipH="1" flipV="1">
            <a:off x="5915966" y="50949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03" name="직선 연결선 2502">
            <a:extLst>
              <a:ext uri="{FF2B5EF4-FFF2-40B4-BE49-F238E27FC236}">
                <a16:creationId xmlns:a16="http://schemas.microsoft.com/office/drawing/2014/main" id="{21D32B3B-AFF4-46C2-7030-0B5D7D46E82B}"/>
              </a:ext>
            </a:extLst>
          </p:cNvPr>
          <p:cNvCxnSpPr>
            <a:cxnSpLocks/>
          </p:cNvCxnSpPr>
          <p:nvPr/>
        </p:nvCxnSpPr>
        <p:spPr>
          <a:xfrm flipH="1" flipV="1">
            <a:off x="5862597" y="54422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04" name="직선 연결선 2503">
            <a:extLst>
              <a:ext uri="{FF2B5EF4-FFF2-40B4-BE49-F238E27FC236}">
                <a16:creationId xmlns:a16="http://schemas.microsoft.com/office/drawing/2014/main" id="{341BE5C4-6A44-8AAF-0C81-EC08C527FE8F}"/>
              </a:ext>
            </a:extLst>
          </p:cNvPr>
          <p:cNvCxnSpPr>
            <a:cxnSpLocks/>
          </p:cNvCxnSpPr>
          <p:nvPr/>
        </p:nvCxnSpPr>
        <p:spPr>
          <a:xfrm flipH="1" flipV="1">
            <a:off x="5821468" y="59180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05" name="직선 연결선 2504">
            <a:extLst>
              <a:ext uri="{FF2B5EF4-FFF2-40B4-BE49-F238E27FC236}">
                <a16:creationId xmlns:a16="http://schemas.microsoft.com/office/drawing/2014/main" id="{DD5E9874-C5FA-8BDA-7230-9F59406AE41F}"/>
              </a:ext>
            </a:extLst>
          </p:cNvPr>
          <p:cNvCxnSpPr>
            <a:cxnSpLocks/>
          </p:cNvCxnSpPr>
          <p:nvPr/>
        </p:nvCxnSpPr>
        <p:spPr>
          <a:xfrm flipH="1" flipV="1">
            <a:off x="5781805" y="631704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06" name="직선 연결선 2505">
            <a:extLst>
              <a:ext uri="{FF2B5EF4-FFF2-40B4-BE49-F238E27FC236}">
                <a16:creationId xmlns:a16="http://schemas.microsoft.com/office/drawing/2014/main" id="{DCDA57F9-3371-DF0A-BDE7-C068FB51D639}"/>
              </a:ext>
            </a:extLst>
          </p:cNvPr>
          <p:cNvCxnSpPr>
            <a:cxnSpLocks/>
          </p:cNvCxnSpPr>
          <p:nvPr/>
        </p:nvCxnSpPr>
        <p:spPr>
          <a:xfrm flipH="1" flipV="1">
            <a:off x="5742142" y="67159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07" name="직선 연결선 2506">
            <a:extLst>
              <a:ext uri="{FF2B5EF4-FFF2-40B4-BE49-F238E27FC236}">
                <a16:creationId xmlns:a16="http://schemas.microsoft.com/office/drawing/2014/main" id="{4D17F4DD-EC82-4534-7AF2-29CF4236FFAC}"/>
              </a:ext>
            </a:extLst>
          </p:cNvPr>
          <p:cNvCxnSpPr>
            <a:cxnSpLocks/>
          </p:cNvCxnSpPr>
          <p:nvPr/>
        </p:nvCxnSpPr>
        <p:spPr>
          <a:xfrm flipH="1" flipV="1">
            <a:off x="5708313" y="73086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08" name="직선 연결선 2507">
            <a:extLst>
              <a:ext uri="{FF2B5EF4-FFF2-40B4-BE49-F238E27FC236}">
                <a16:creationId xmlns:a16="http://schemas.microsoft.com/office/drawing/2014/main" id="{019272B1-3566-58AF-F382-01E252E5D6C9}"/>
              </a:ext>
            </a:extLst>
          </p:cNvPr>
          <p:cNvCxnSpPr>
            <a:cxnSpLocks/>
          </p:cNvCxnSpPr>
          <p:nvPr/>
        </p:nvCxnSpPr>
        <p:spPr>
          <a:xfrm flipV="1">
            <a:off x="6820263" y="52108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09" name="직선 연결선 2508">
            <a:extLst>
              <a:ext uri="{FF2B5EF4-FFF2-40B4-BE49-F238E27FC236}">
                <a16:creationId xmlns:a16="http://schemas.microsoft.com/office/drawing/2014/main" id="{FD4E4638-9C0B-A25C-6A14-E7C9EE2D3BD3}"/>
              </a:ext>
            </a:extLst>
          </p:cNvPr>
          <p:cNvCxnSpPr>
            <a:cxnSpLocks/>
          </p:cNvCxnSpPr>
          <p:nvPr/>
        </p:nvCxnSpPr>
        <p:spPr>
          <a:xfrm flipV="1">
            <a:off x="6880141" y="55290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10" name="직선 연결선 2509">
            <a:extLst>
              <a:ext uri="{FF2B5EF4-FFF2-40B4-BE49-F238E27FC236}">
                <a16:creationId xmlns:a16="http://schemas.microsoft.com/office/drawing/2014/main" id="{466246B5-0822-F7C3-E2BA-EC4175FEF0E6}"/>
              </a:ext>
            </a:extLst>
          </p:cNvPr>
          <p:cNvCxnSpPr>
            <a:cxnSpLocks/>
          </p:cNvCxnSpPr>
          <p:nvPr/>
        </p:nvCxnSpPr>
        <p:spPr>
          <a:xfrm flipV="1">
            <a:off x="6926229" y="610808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11" name="직선 연결선 2510">
            <a:extLst>
              <a:ext uri="{FF2B5EF4-FFF2-40B4-BE49-F238E27FC236}">
                <a16:creationId xmlns:a16="http://schemas.microsoft.com/office/drawing/2014/main" id="{05C2A336-D334-3A7E-7EB1-3FB4106B4862}"/>
              </a:ext>
            </a:extLst>
          </p:cNvPr>
          <p:cNvCxnSpPr>
            <a:cxnSpLocks/>
          </p:cNvCxnSpPr>
          <p:nvPr/>
        </p:nvCxnSpPr>
        <p:spPr>
          <a:xfrm flipV="1">
            <a:off x="6972918" y="66479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12" name="직선 연결선 2511">
            <a:extLst>
              <a:ext uri="{FF2B5EF4-FFF2-40B4-BE49-F238E27FC236}">
                <a16:creationId xmlns:a16="http://schemas.microsoft.com/office/drawing/2014/main" id="{92137DD3-7514-E3DD-9DF6-FBBDB9A2F436}"/>
              </a:ext>
            </a:extLst>
          </p:cNvPr>
          <p:cNvCxnSpPr>
            <a:cxnSpLocks/>
          </p:cNvCxnSpPr>
          <p:nvPr/>
        </p:nvCxnSpPr>
        <p:spPr>
          <a:xfrm flipV="1">
            <a:off x="7000205" y="72644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13" name="직선 연결선 2512">
            <a:extLst>
              <a:ext uri="{FF2B5EF4-FFF2-40B4-BE49-F238E27FC236}">
                <a16:creationId xmlns:a16="http://schemas.microsoft.com/office/drawing/2014/main" id="{2EE0C76A-A005-6362-BFB4-980C993CA912}"/>
              </a:ext>
            </a:extLst>
          </p:cNvPr>
          <p:cNvCxnSpPr>
            <a:cxnSpLocks/>
          </p:cNvCxnSpPr>
          <p:nvPr/>
        </p:nvCxnSpPr>
        <p:spPr>
          <a:xfrm flipV="1">
            <a:off x="7024370" y="78496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14" name="직선 연결선 2513">
            <a:extLst>
              <a:ext uri="{FF2B5EF4-FFF2-40B4-BE49-F238E27FC236}">
                <a16:creationId xmlns:a16="http://schemas.microsoft.com/office/drawing/2014/main" id="{D05FC893-CC9F-CDB6-3D34-DA4F1A7ECC0B}"/>
              </a:ext>
            </a:extLst>
          </p:cNvPr>
          <p:cNvCxnSpPr>
            <a:cxnSpLocks/>
          </p:cNvCxnSpPr>
          <p:nvPr/>
        </p:nvCxnSpPr>
        <p:spPr>
          <a:xfrm flipV="1">
            <a:off x="5732855" y="1559938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15" name="직선 연결선 2514">
            <a:extLst>
              <a:ext uri="{FF2B5EF4-FFF2-40B4-BE49-F238E27FC236}">
                <a16:creationId xmlns:a16="http://schemas.microsoft.com/office/drawing/2014/main" id="{FB19FCE0-A990-87F1-8875-3BB817CC1DF4}"/>
              </a:ext>
            </a:extLst>
          </p:cNvPr>
          <p:cNvCxnSpPr>
            <a:cxnSpLocks/>
          </p:cNvCxnSpPr>
          <p:nvPr/>
        </p:nvCxnSpPr>
        <p:spPr>
          <a:xfrm flipV="1">
            <a:off x="5789699" y="1607767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16" name="직선 연결선 2515">
            <a:extLst>
              <a:ext uri="{FF2B5EF4-FFF2-40B4-BE49-F238E27FC236}">
                <a16:creationId xmlns:a16="http://schemas.microsoft.com/office/drawing/2014/main" id="{4E57EF79-3118-9E85-F50E-3BADC50B0FFB}"/>
              </a:ext>
            </a:extLst>
          </p:cNvPr>
          <p:cNvCxnSpPr>
            <a:cxnSpLocks/>
          </p:cNvCxnSpPr>
          <p:nvPr/>
        </p:nvCxnSpPr>
        <p:spPr>
          <a:xfrm flipV="1">
            <a:off x="5824685" y="166508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17" name="직선 연결선 2516">
            <a:extLst>
              <a:ext uri="{FF2B5EF4-FFF2-40B4-BE49-F238E27FC236}">
                <a16:creationId xmlns:a16="http://schemas.microsoft.com/office/drawing/2014/main" id="{16498CAA-BDFC-2898-B070-DB0A10D3044C}"/>
              </a:ext>
            </a:extLst>
          </p:cNvPr>
          <p:cNvCxnSpPr>
            <a:cxnSpLocks/>
          </p:cNvCxnSpPr>
          <p:nvPr/>
        </p:nvCxnSpPr>
        <p:spPr>
          <a:xfrm flipV="1">
            <a:off x="5881773" y="170902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18" name="직선 연결선 2517">
            <a:extLst>
              <a:ext uri="{FF2B5EF4-FFF2-40B4-BE49-F238E27FC236}">
                <a16:creationId xmlns:a16="http://schemas.microsoft.com/office/drawing/2014/main" id="{49CCFED1-646C-7635-89B8-A5EB929D72D3}"/>
              </a:ext>
            </a:extLst>
          </p:cNvPr>
          <p:cNvCxnSpPr>
            <a:cxnSpLocks/>
          </p:cNvCxnSpPr>
          <p:nvPr/>
        </p:nvCxnSpPr>
        <p:spPr>
          <a:xfrm flipV="1">
            <a:off x="5935652" y="175158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19" name="직선 연결선 2518">
            <a:extLst>
              <a:ext uri="{FF2B5EF4-FFF2-40B4-BE49-F238E27FC236}">
                <a16:creationId xmlns:a16="http://schemas.microsoft.com/office/drawing/2014/main" id="{B4BAB159-2676-0AB9-D73A-3FFAE7CE4CE1}"/>
              </a:ext>
            </a:extLst>
          </p:cNvPr>
          <p:cNvCxnSpPr>
            <a:cxnSpLocks/>
          </p:cNvCxnSpPr>
          <p:nvPr/>
        </p:nvCxnSpPr>
        <p:spPr>
          <a:xfrm flipV="1">
            <a:off x="5678347" y="1501415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20" name="직선 연결선 2519">
            <a:extLst>
              <a:ext uri="{FF2B5EF4-FFF2-40B4-BE49-F238E27FC236}">
                <a16:creationId xmlns:a16="http://schemas.microsoft.com/office/drawing/2014/main" id="{1C224763-D34E-6ED1-F433-72A135FDFC33}"/>
              </a:ext>
            </a:extLst>
          </p:cNvPr>
          <p:cNvCxnSpPr>
            <a:cxnSpLocks/>
          </p:cNvCxnSpPr>
          <p:nvPr/>
        </p:nvCxnSpPr>
        <p:spPr>
          <a:xfrm flipH="1" flipV="1">
            <a:off x="7002653" y="148098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21" name="직선 연결선 2520">
            <a:extLst>
              <a:ext uri="{FF2B5EF4-FFF2-40B4-BE49-F238E27FC236}">
                <a16:creationId xmlns:a16="http://schemas.microsoft.com/office/drawing/2014/main" id="{C46477B6-027A-583A-05B4-0BDB1EBBC3EC}"/>
              </a:ext>
            </a:extLst>
          </p:cNvPr>
          <p:cNvCxnSpPr>
            <a:cxnSpLocks/>
          </p:cNvCxnSpPr>
          <p:nvPr/>
        </p:nvCxnSpPr>
        <p:spPr>
          <a:xfrm flipH="1" flipV="1">
            <a:off x="6976216" y="1538404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22" name="직선 연결선 2521">
            <a:extLst>
              <a:ext uri="{FF2B5EF4-FFF2-40B4-BE49-F238E27FC236}">
                <a16:creationId xmlns:a16="http://schemas.microsoft.com/office/drawing/2014/main" id="{8BDB742B-8838-A97F-AF56-000ACA7A3118}"/>
              </a:ext>
            </a:extLst>
          </p:cNvPr>
          <p:cNvCxnSpPr>
            <a:cxnSpLocks/>
          </p:cNvCxnSpPr>
          <p:nvPr/>
        </p:nvCxnSpPr>
        <p:spPr>
          <a:xfrm flipH="1" flipV="1">
            <a:off x="6926716" y="158413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23" name="직선 연결선 2522">
            <a:extLst>
              <a:ext uri="{FF2B5EF4-FFF2-40B4-BE49-F238E27FC236}">
                <a16:creationId xmlns:a16="http://schemas.microsoft.com/office/drawing/2014/main" id="{A1F6FB19-DC17-B01A-E7F8-EA107CAC6FD8}"/>
              </a:ext>
            </a:extLst>
          </p:cNvPr>
          <p:cNvCxnSpPr>
            <a:cxnSpLocks/>
          </p:cNvCxnSpPr>
          <p:nvPr/>
        </p:nvCxnSpPr>
        <p:spPr>
          <a:xfrm flipH="1" flipV="1">
            <a:off x="6894198" y="1637125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24" name="직선 연결선 2523">
            <a:extLst>
              <a:ext uri="{FF2B5EF4-FFF2-40B4-BE49-F238E27FC236}">
                <a16:creationId xmlns:a16="http://schemas.microsoft.com/office/drawing/2014/main" id="{116667B3-B069-4AAC-BC71-A37E28E259AC}"/>
              </a:ext>
            </a:extLst>
          </p:cNvPr>
          <p:cNvCxnSpPr>
            <a:cxnSpLocks/>
          </p:cNvCxnSpPr>
          <p:nvPr/>
        </p:nvCxnSpPr>
        <p:spPr>
          <a:xfrm flipH="1" flipV="1">
            <a:off x="6847261" y="1678596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25" name="직선 연결선 2524">
            <a:extLst>
              <a:ext uri="{FF2B5EF4-FFF2-40B4-BE49-F238E27FC236}">
                <a16:creationId xmlns:a16="http://schemas.microsoft.com/office/drawing/2014/main" id="{0B8BEA73-2BDE-22ED-6A56-1B52FAC66D90}"/>
              </a:ext>
            </a:extLst>
          </p:cNvPr>
          <p:cNvCxnSpPr>
            <a:cxnSpLocks/>
          </p:cNvCxnSpPr>
          <p:nvPr/>
        </p:nvCxnSpPr>
        <p:spPr>
          <a:xfrm flipH="1" flipV="1">
            <a:off x="6788233" y="1717795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26" name="원형: 비어 있음 2525">
            <a:extLst>
              <a:ext uri="{FF2B5EF4-FFF2-40B4-BE49-F238E27FC236}">
                <a16:creationId xmlns:a16="http://schemas.microsoft.com/office/drawing/2014/main" id="{59A4776E-A0F1-83BC-1306-3C34D0236BAB}"/>
              </a:ext>
            </a:extLst>
          </p:cNvPr>
          <p:cNvSpPr/>
          <p:nvPr/>
        </p:nvSpPr>
        <p:spPr>
          <a:xfrm>
            <a:off x="5759966" y="532569"/>
            <a:ext cx="1334170" cy="1307976"/>
          </a:xfrm>
          <a:prstGeom prst="donut">
            <a:avLst>
              <a:gd name="adj" fmla="val 1086"/>
            </a:avLst>
          </a:prstGeom>
          <a:noFill/>
          <a:ln w="9525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27" name="원형: 비어 있음 2526">
            <a:extLst>
              <a:ext uri="{FF2B5EF4-FFF2-40B4-BE49-F238E27FC236}">
                <a16:creationId xmlns:a16="http://schemas.microsoft.com/office/drawing/2014/main" id="{EA24C0CA-F62F-2F87-683B-77E78FFFE286}"/>
              </a:ext>
            </a:extLst>
          </p:cNvPr>
          <p:cNvSpPr/>
          <p:nvPr/>
        </p:nvSpPr>
        <p:spPr>
          <a:xfrm>
            <a:off x="5531496" y="305421"/>
            <a:ext cx="1798352" cy="1763045"/>
          </a:xfrm>
          <a:prstGeom prst="donu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28" name="순서도: 판단 2527">
            <a:extLst>
              <a:ext uri="{FF2B5EF4-FFF2-40B4-BE49-F238E27FC236}">
                <a16:creationId xmlns:a16="http://schemas.microsoft.com/office/drawing/2014/main" id="{45ADD8A4-77B4-9B1E-A869-178CED4E59C5}"/>
              </a:ext>
            </a:extLst>
          </p:cNvPr>
          <p:cNvSpPr/>
          <p:nvPr/>
        </p:nvSpPr>
        <p:spPr>
          <a:xfrm>
            <a:off x="6322961" y="197236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29" name="순서도: 판단 2528">
            <a:extLst>
              <a:ext uri="{FF2B5EF4-FFF2-40B4-BE49-F238E27FC236}">
                <a16:creationId xmlns:a16="http://schemas.microsoft.com/office/drawing/2014/main" id="{9C893112-428E-1BCA-81ED-F597CA290A9F}"/>
              </a:ext>
            </a:extLst>
          </p:cNvPr>
          <p:cNvSpPr/>
          <p:nvPr/>
        </p:nvSpPr>
        <p:spPr>
          <a:xfrm>
            <a:off x="6319208" y="1841354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30" name="순서도: 판단 2529">
            <a:extLst>
              <a:ext uri="{FF2B5EF4-FFF2-40B4-BE49-F238E27FC236}">
                <a16:creationId xmlns:a16="http://schemas.microsoft.com/office/drawing/2014/main" id="{05ECEED8-99B9-409F-6D84-D0C50A240AB5}"/>
              </a:ext>
            </a:extLst>
          </p:cNvPr>
          <p:cNvSpPr/>
          <p:nvPr/>
        </p:nvSpPr>
        <p:spPr>
          <a:xfrm rot="5400000">
            <a:off x="7142147" y="1018029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31" name="순서도: 판단 2530">
            <a:extLst>
              <a:ext uri="{FF2B5EF4-FFF2-40B4-BE49-F238E27FC236}">
                <a16:creationId xmlns:a16="http://schemas.microsoft.com/office/drawing/2014/main" id="{163E7B37-C976-BA18-3410-4C2FFA74639E}"/>
              </a:ext>
            </a:extLst>
          </p:cNvPr>
          <p:cNvSpPr/>
          <p:nvPr/>
        </p:nvSpPr>
        <p:spPr>
          <a:xfrm rot="5400000">
            <a:off x="5466259" y="1014164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32" name="순서도: 판단 2531">
            <a:extLst>
              <a:ext uri="{FF2B5EF4-FFF2-40B4-BE49-F238E27FC236}">
                <a16:creationId xmlns:a16="http://schemas.microsoft.com/office/drawing/2014/main" id="{C9EEB53D-85AE-C28C-4634-2847E48B0465}"/>
              </a:ext>
            </a:extLst>
          </p:cNvPr>
          <p:cNvSpPr/>
          <p:nvPr/>
        </p:nvSpPr>
        <p:spPr>
          <a:xfrm>
            <a:off x="6391569" y="273436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33" name="순서도: 판단 2532">
            <a:extLst>
              <a:ext uri="{FF2B5EF4-FFF2-40B4-BE49-F238E27FC236}">
                <a16:creationId xmlns:a16="http://schemas.microsoft.com/office/drawing/2014/main" id="{18C097AC-A190-BE0F-6BE8-495FE791F2C3}"/>
              </a:ext>
            </a:extLst>
          </p:cNvPr>
          <p:cNvSpPr/>
          <p:nvPr/>
        </p:nvSpPr>
        <p:spPr>
          <a:xfrm>
            <a:off x="6386557" y="1922342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34" name="순서도: 판단 2533">
            <a:extLst>
              <a:ext uri="{FF2B5EF4-FFF2-40B4-BE49-F238E27FC236}">
                <a16:creationId xmlns:a16="http://schemas.microsoft.com/office/drawing/2014/main" id="{1AE62C9F-ED5A-4030-9817-1875FC8D5872}"/>
              </a:ext>
            </a:extLst>
          </p:cNvPr>
          <p:cNvSpPr/>
          <p:nvPr/>
        </p:nvSpPr>
        <p:spPr>
          <a:xfrm rot="5400000">
            <a:off x="7213214" y="1094314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35" name="순서도: 판단 2534">
            <a:extLst>
              <a:ext uri="{FF2B5EF4-FFF2-40B4-BE49-F238E27FC236}">
                <a16:creationId xmlns:a16="http://schemas.microsoft.com/office/drawing/2014/main" id="{680302D9-8C7F-D882-E8FB-C91BC65ED416}"/>
              </a:ext>
            </a:extLst>
          </p:cNvPr>
          <p:cNvSpPr/>
          <p:nvPr/>
        </p:nvSpPr>
        <p:spPr>
          <a:xfrm rot="5400000">
            <a:off x="5531928" y="1092925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36" name="이등변 삼각형 2535">
            <a:extLst>
              <a:ext uri="{FF2B5EF4-FFF2-40B4-BE49-F238E27FC236}">
                <a16:creationId xmlns:a16="http://schemas.microsoft.com/office/drawing/2014/main" id="{FE334C9D-4211-574A-42F5-D0FAC57E8EB6}"/>
              </a:ext>
            </a:extLst>
          </p:cNvPr>
          <p:cNvSpPr/>
          <p:nvPr/>
        </p:nvSpPr>
        <p:spPr>
          <a:xfrm>
            <a:off x="5897320" y="616497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37" name="이등변 삼각형 2536">
            <a:extLst>
              <a:ext uri="{FF2B5EF4-FFF2-40B4-BE49-F238E27FC236}">
                <a16:creationId xmlns:a16="http://schemas.microsoft.com/office/drawing/2014/main" id="{FE39C743-6865-A33B-9C85-F7097F3EA0DC}"/>
              </a:ext>
            </a:extLst>
          </p:cNvPr>
          <p:cNvSpPr/>
          <p:nvPr/>
        </p:nvSpPr>
        <p:spPr>
          <a:xfrm rot="10800000">
            <a:off x="5904717" y="857448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38" name="타원 2537">
            <a:extLst>
              <a:ext uri="{FF2B5EF4-FFF2-40B4-BE49-F238E27FC236}">
                <a16:creationId xmlns:a16="http://schemas.microsoft.com/office/drawing/2014/main" id="{62C15410-D9B9-1CEE-4B2D-E6F3A110112F}"/>
              </a:ext>
            </a:extLst>
          </p:cNvPr>
          <p:cNvSpPr/>
          <p:nvPr/>
        </p:nvSpPr>
        <p:spPr>
          <a:xfrm>
            <a:off x="5780425" y="2785820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39" name="순서도: 판단 2538">
            <a:extLst>
              <a:ext uri="{FF2B5EF4-FFF2-40B4-BE49-F238E27FC236}">
                <a16:creationId xmlns:a16="http://schemas.microsoft.com/office/drawing/2014/main" id="{6A3C423C-A046-DAD3-2790-3475A0D8D0A0}"/>
              </a:ext>
            </a:extLst>
          </p:cNvPr>
          <p:cNvSpPr/>
          <p:nvPr/>
        </p:nvSpPr>
        <p:spPr>
          <a:xfrm rot="3528163">
            <a:off x="7169574" y="2703876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40" name="순서도: 판단 2539">
            <a:extLst>
              <a:ext uri="{FF2B5EF4-FFF2-40B4-BE49-F238E27FC236}">
                <a16:creationId xmlns:a16="http://schemas.microsoft.com/office/drawing/2014/main" id="{7C138E65-A92C-2235-3D88-3D570DD6D7A0}"/>
              </a:ext>
            </a:extLst>
          </p:cNvPr>
          <p:cNvSpPr/>
          <p:nvPr/>
        </p:nvSpPr>
        <p:spPr>
          <a:xfrm rot="3528163">
            <a:off x="5663457" y="3973860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41" name="순서도: 판단 2540">
            <a:extLst>
              <a:ext uri="{FF2B5EF4-FFF2-40B4-BE49-F238E27FC236}">
                <a16:creationId xmlns:a16="http://schemas.microsoft.com/office/drawing/2014/main" id="{F889E3DB-602F-979C-A2C7-FE8E08BCD80A}"/>
              </a:ext>
            </a:extLst>
          </p:cNvPr>
          <p:cNvSpPr/>
          <p:nvPr/>
        </p:nvSpPr>
        <p:spPr>
          <a:xfrm rot="18252776">
            <a:off x="5658477" y="2713381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42" name="순서도: 판단 2541">
            <a:extLst>
              <a:ext uri="{FF2B5EF4-FFF2-40B4-BE49-F238E27FC236}">
                <a16:creationId xmlns:a16="http://schemas.microsoft.com/office/drawing/2014/main" id="{2B554F8D-486F-9D3D-974E-ECDCC08364BB}"/>
              </a:ext>
            </a:extLst>
          </p:cNvPr>
          <p:cNvSpPr/>
          <p:nvPr/>
        </p:nvSpPr>
        <p:spPr>
          <a:xfrm rot="18252776">
            <a:off x="7132180" y="3998555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43" name="직선 연결선 2542">
            <a:extLst>
              <a:ext uri="{FF2B5EF4-FFF2-40B4-BE49-F238E27FC236}">
                <a16:creationId xmlns:a16="http://schemas.microsoft.com/office/drawing/2014/main" id="{37B5F168-B812-DA5F-B8FB-9B1B190060CE}"/>
              </a:ext>
            </a:extLst>
          </p:cNvPr>
          <p:cNvCxnSpPr>
            <a:cxnSpLocks/>
          </p:cNvCxnSpPr>
          <p:nvPr/>
        </p:nvCxnSpPr>
        <p:spPr>
          <a:xfrm flipH="1" flipV="1">
            <a:off x="5934940" y="275147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44" name="직선 연결선 2543">
            <a:extLst>
              <a:ext uri="{FF2B5EF4-FFF2-40B4-BE49-F238E27FC236}">
                <a16:creationId xmlns:a16="http://schemas.microsoft.com/office/drawing/2014/main" id="{269BC996-FA84-249B-0C0F-ECA3CB159BFD}"/>
              </a:ext>
            </a:extLst>
          </p:cNvPr>
          <p:cNvCxnSpPr>
            <a:cxnSpLocks/>
          </p:cNvCxnSpPr>
          <p:nvPr/>
        </p:nvCxnSpPr>
        <p:spPr>
          <a:xfrm flipH="1" flipV="1">
            <a:off x="5881571" y="278620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45" name="직선 연결선 2544">
            <a:extLst>
              <a:ext uri="{FF2B5EF4-FFF2-40B4-BE49-F238E27FC236}">
                <a16:creationId xmlns:a16="http://schemas.microsoft.com/office/drawing/2014/main" id="{69511A56-5EAD-5DAF-A5E1-0EF0D87A2AB8}"/>
              </a:ext>
            </a:extLst>
          </p:cNvPr>
          <p:cNvCxnSpPr>
            <a:cxnSpLocks/>
          </p:cNvCxnSpPr>
          <p:nvPr/>
        </p:nvCxnSpPr>
        <p:spPr>
          <a:xfrm flipH="1" flipV="1">
            <a:off x="5840442" y="2833794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46" name="직선 연결선 2545">
            <a:extLst>
              <a:ext uri="{FF2B5EF4-FFF2-40B4-BE49-F238E27FC236}">
                <a16:creationId xmlns:a16="http://schemas.microsoft.com/office/drawing/2014/main" id="{48EAFBB4-D7C1-4143-57B7-B0619EC5464B}"/>
              </a:ext>
            </a:extLst>
          </p:cNvPr>
          <p:cNvCxnSpPr>
            <a:cxnSpLocks/>
          </p:cNvCxnSpPr>
          <p:nvPr/>
        </p:nvCxnSpPr>
        <p:spPr>
          <a:xfrm flipH="1" flipV="1">
            <a:off x="5800779" y="287368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47" name="직선 연결선 2546">
            <a:extLst>
              <a:ext uri="{FF2B5EF4-FFF2-40B4-BE49-F238E27FC236}">
                <a16:creationId xmlns:a16="http://schemas.microsoft.com/office/drawing/2014/main" id="{8B7E3BB9-D0B6-7517-6FC0-97DE8DB07A57}"/>
              </a:ext>
            </a:extLst>
          </p:cNvPr>
          <p:cNvCxnSpPr>
            <a:cxnSpLocks/>
          </p:cNvCxnSpPr>
          <p:nvPr/>
        </p:nvCxnSpPr>
        <p:spPr>
          <a:xfrm flipH="1" flipV="1">
            <a:off x="5761116" y="2913584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48" name="직선 연결선 2547">
            <a:extLst>
              <a:ext uri="{FF2B5EF4-FFF2-40B4-BE49-F238E27FC236}">
                <a16:creationId xmlns:a16="http://schemas.microsoft.com/office/drawing/2014/main" id="{9E97B10B-1935-1481-35A2-9BA5818225D4}"/>
              </a:ext>
            </a:extLst>
          </p:cNvPr>
          <p:cNvCxnSpPr>
            <a:cxnSpLocks/>
          </p:cNvCxnSpPr>
          <p:nvPr/>
        </p:nvCxnSpPr>
        <p:spPr>
          <a:xfrm flipH="1" flipV="1">
            <a:off x="5727287" y="297285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49" name="직선 연결선 2548">
            <a:extLst>
              <a:ext uri="{FF2B5EF4-FFF2-40B4-BE49-F238E27FC236}">
                <a16:creationId xmlns:a16="http://schemas.microsoft.com/office/drawing/2014/main" id="{D66D2DD7-5866-0C65-EF3F-67B7583DCB02}"/>
              </a:ext>
            </a:extLst>
          </p:cNvPr>
          <p:cNvCxnSpPr>
            <a:cxnSpLocks/>
          </p:cNvCxnSpPr>
          <p:nvPr/>
        </p:nvCxnSpPr>
        <p:spPr>
          <a:xfrm flipV="1">
            <a:off x="6839237" y="276307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0" name="직선 연결선 2549">
            <a:extLst>
              <a:ext uri="{FF2B5EF4-FFF2-40B4-BE49-F238E27FC236}">
                <a16:creationId xmlns:a16="http://schemas.microsoft.com/office/drawing/2014/main" id="{16BAC5CB-753C-15FA-2B41-9AE46D8B4289}"/>
              </a:ext>
            </a:extLst>
          </p:cNvPr>
          <p:cNvCxnSpPr>
            <a:cxnSpLocks/>
          </p:cNvCxnSpPr>
          <p:nvPr/>
        </p:nvCxnSpPr>
        <p:spPr>
          <a:xfrm flipV="1">
            <a:off x="6899115" y="279488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1" name="직선 연결선 2550">
            <a:extLst>
              <a:ext uri="{FF2B5EF4-FFF2-40B4-BE49-F238E27FC236}">
                <a16:creationId xmlns:a16="http://schemas.microsoft.com/office/drawing/2014/main" id="{47E6D68B-0D0E-FC6A-7B4B-AFCCC5126218}"/>
              </a:ext>
            </a:extLst>
          </p:cNvPr>
          <p:cNvCxnSpPr>
            <a:cxnSpLocks/>
          </p:cNvCxnSpPr>
          <p:nvPr/>
        </p:nvCxnSpPr>
        <p:spPr>
          <a:xfrm flipV="1">
            <a:off x="6945203" y="2852793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2" name="직선 연결선 2551">
            <a:extLst>
              <a:ext uri="{FF2B5EF4-FFF2-40B4-BE49-F238E27FC236}">
                <a16:creationId xmlns:a16="http://schemas.microsoft.com/office/drawing/2014/main" id="{306AD785-88A2-65EB-A100-6A769F0902B8}"/>
              </a:ext>
            </a:extLst>
          </p:cNvPr>
          <p:cNvCxnSpPr>
            <a:cxnSpLocks/>
          </p:cNvCxnSpPr>
          <p:nvPr/>
        </p:nvCxnSpPr>
        <p:spPr>
          <a:xfrm flipV="1">
            <a:off x="6991892" y="290678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3" name="직선 연결선 2552">
            <a:extLst>
              <a:ext uri="{FF2B5EF4-FFF2-40B4-BE49-F238E27FC236}">
                <a16:creationId xmlns:a16="http://schemas.microsoft.com/office/drawing/2014/main" id="{D2363CC1-D214-FD34-AFB0-E1CB8242278A}"/>
              </a:ext>
            </a:extLst>
          </p:cNvPr>
          <p:cNvCxnSpPr>
            <a:cxnSpLocks/>
          </p:cNvCxnSpPr>
          <p:nvPr/>
        </p:nvCxnSpPr>
        <p:spPr>
          <a:xfrm flipV="1">
            <a:off x="7019179" y="296843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4" name="직선 연결선 2553">
            <a:extLst>
              <a:ext uri="{FF2B5EF4-FFF2-40B4-BE49-F238E27FC236}">
                <a16:creationId xmlns:a16="http://schemas.microsoft.com/office/drawing/2014/main" id="{279C1CE5-851F-8248-CC35-FAB6A73EC81D}"/>
              </a:ext>
            </a:extLst>
          </p:cNvPr>
          <p:cNvCxnSpPr>
            <a:cxnSpLocks/>
          </p:cNvCxnSpPr>
          <p:nvPr/>
        </p:nvCxnSpPr>
        <p:spPr>
          <a:xfrm flipV="1">
            <a:off x="7043344" y="302695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5" name="직선 연결선 2554">
            <a:extLst>
              <a:ext uri="{FF2B5EF4-FFF2-40B4-BE49-F238E27FC236}">
                <a16:creationId xmlns:a16="http://schemas.microsoft.com/office/drawing/2014/main" id="{98D323CF-7154-8601-3E1E-E077104A40E8}"/>
              </a:ext>
            </a:extLst>
          </p:cNvPr>
          <p:cNvCxnSpPr>
            <a:cxnSpLocks/>
          </p:cNvCxnSpPr>
          <p:nvPr/>
        </p:nvCxnSpPr>
        <p:spPr>
          <a:xfrm flipV="1">
            <a:off x="5751829" y="3801923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6" name="직선 연결선 2555">
            <a:extLst>
              <a:ext uri="{FF2B5EF4-FFF2-40B4-BE49-F238E27FC236}">
                <a16:creationId xmlns:a16="http://schemas.microsoft.com/office/drawing/2014/main" id="{6B1504CC-2205-1D76-B033-B96AC7F606F4}"/>
              </a:ext>
            </a:extLst>
          </p:cNvPr>
          <p:cNvCxnSpPr>
            <a:cxnSpLocks/>
          </p:cNvCxnSpPr>
          <p:nvPr/>
        </p:nvCxnSpPr>
        <p:spPr>
          <a:xfrm flipV="1">
            <a:off x="5808673" y="384975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7" name="직선 연결선 2556">
            <a:extLst>
              <a:ext uri="{FF2B5EF4-FFF2-40B4-BE49-F238E27FC236}">
                <a16:creationId xmlns:a16="http://schemas.microsoft.com/office/drawing/2014/main" id="{7C91A21C-0E1D-3E57-CA0E-8CF2F567C0B8}"/>
              </a:ext>
            </a:extLst>
          </p:cNvPr>
          <p:cNvCxnSpPr>
            <a:cxnSpLocks/>
          </p:cNvCxnSpPr>
          <p:nvPr/>
        </p:nvCxnSpPr>
        <p:spPr>
          <a:xfrm flipV="1">
            <a:off x="5843659" y="3907065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8" name="직선 연결선 2557">
            <a:extLst>
              <a:ext uri="{FF2B5EF4-FFF2-40B4-BE49-F238E27FC236}">
                <a16:creationId xmlns:a16="http://schemas.microsoft.com/office/drawing/2014/main" id="{547065ED-FC02-C06C-DCC2-951A82E088DE}"/>
              </a:ext>
            </a:extLst>
          </p:cNvPr>
          <p:cNvCxnSpPr>
            <a:cxnSpLocks/>
          </p:cNvCxnSpPr>
          <p:nvPr/>
        </p:nvCxnSpPr>
        <p:spPr>
          <a:xfrm flipV="1">
            <a:off x="5900747" y="395101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9" name="직선 연결선 2558">
            <a:extLst>
              <a:ext uri="{FF2B5EF4-FFF2-40B4-BE49-F238E27FC236}">
                <a16:creationId xmlns:a16="http://schemas.microsoft.com/office/drawing/2014/main" id="{EE003272-F683-C45E-CED2-251CF0AA56FC}"/>
              </a:ext>
            </a:extLst>
          </p:cNvPr>
          <p:cNvCxnSpPr>
            <a:cxnSpLocks/>
          </p:cNvCxnSpPr>
          <p:nvPr/>
        </p:nvCxnSpPr>
        <p:spPr>
          <a:xfrm flipV="1">
            <a:off x="5954626" y="399356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60" name="직선 연결선 2559">
            <a:extLst>
              <a:ext uri="{FF2B5EF4-FFF2-40B4-BE49-F238E27FC236}">
                <a16:creationId xmlns:a16="http://schemas.microsoft.com/office/drawing/2014/main" id="{DB1B115F-1BF2-C0C7-3B9F-E47734F4D303}"/>
              </a:ext>
            </a:extLst>
          </p:cNvPr>
          <p:cNvCxnSpPr>
            <a:cxnSpLocks/>
          </p:cNvCxnSpPr>
          <p:nvPr/>
        </p:nvCxnSpPr>
        <p:spPr>
          <a:xfrm flipV="1">
            <a:off x="5697321" y="374340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61" name="직선 연결선 2560">
            <a:extLst>
              <a:ext uri="{FF2B5EF4-FFF2-40B4-BE49-F238E27FC236}">
                <a16:creationId xmlns:a16="http://schemas.microsoft.com/office/drawing/2014/main" id="{20BD4407-BFF0-7B18-660C-F162FF9003FE}"/>
              </a:ext>
            </a:extLst>
          </p:cNvPr>
          <p:cNvCxnSpPr>
            <a:cxnSpLocks/>
          </p:cNvCxnSpPr>
          <p:nvPr/>
        </p:nvCxnSpPr>
        <p:spPr>
          <a:xfrm flipH="1" flipV="1">
            <a:off x="7021627" y="372296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62" name="직선 연결선 2561">
            <a:extLst>
              <a:ext uri="{FF2B5EF4-FFF2-40B4-BE49-F238E27FC236}">
                <a16:creationId xmlns:a16="http://schemas.microsoft.com/office/drawing/2014/main" id="{5346F0C3-2DB9-B898-36DC-0BF6C5ED3622}"/>
              </a:ext>
            </a:extLst>
          </p:cNvPr>
          <p:cNvCxnSpPr>
            <a:cxnSpLocks/>
          </p:cNvCxnSpPr>
          <p:nvPr/>
        </p:nvCxnSpPr>
        <p:spPr>
          <a:xfrm flipH="1" flipV="1">
            <a:off x="6995190" y="378038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63" name="직선 연결선 2562">
            <a:extLst>
              <a:ext uri="{FF2B5EF4-FFF2-40B4-BE49-F238E27FC236}">
                <a16:creationId xmlns:a16="http://schemas.microsoft.com/office/drawing/2014/main" id="{71677FF1-E064-26E5-397C-CE5741597C4C}"/>
              </a:ext>
            </a:extLst>
          </p:cNvPr>
          <p:cNvCxnSpPr>
            <a:cxnSpLocks/>
          </p:cNvCxnSpPr>
          <p:nvPr/>
        </p:nvCxnSpPr>
        <p:spPr>
          <a:xfrm flipH="1" flipV="1">
            <a:off x="6945690" y="382612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64" name="직선 연결선 2563">
            <a:extLst>
              <a:ext uri="{FF2B5EF4-FFF2-40B4-BE49-F238E27FC236}">
                <a16:creationId xmlns:a16="http://schemas.microsoft.com/office/drawing/2014/main" id="{38E13BDC-8E38-CBF7-7BCC-0158E14803D3}"/>
              </a:ext>
            </a:extLst>
          </p:cNvPr>
          <p:cNvCxnSpPr>
            <a:cxnSpLocks/>
          </p:cNvCxnSpPr>
          <p:nvPr/>
        </p:nvCxnSpPr>
        <p:spPr>
          <a:xfrm flipH="1" flipV="1">
            <a:off x="6913172" y="3879110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65" name="직선 연결선 2564">
            <a:extLst>
              <a:ext uri="{FF2B5EF4-FFF2-40B4-BE49-F238E27FC236}">
                <a16:creationId xmlns:a16="http://schemas.microsoft.com/office/drawing/2014/main" id="{B79C5BBF-7363-5F74-2517-08FDDF5D1CBA}"/>
              </a:ext>
            </a:extLst>
          </p:cNvPr>
          <p:cNvCxnSpPr>
            <a:cxnSpLocks/>
          </p:cNvCxnSpPr>
          <p:nvPr/>
        </p:nvCxnSpPr>
        <p:spPr>
          <a:xfrm flipH="1" flipV="1">
            <a:off x="6866235" y="3920581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66" name="직선 연결선 2565">
            <a:extLst>
              <a:ext uri="{FF2B5EF4-FFF2-40B4-BE49-F238E27FC236}">
                <a16:creationId xmlns:a16="http://schemas.microsoft.com/office/drawing/2014/main" id="{4CCBB092-AF9E-08FD-E7C8-F9304E89754E}"/>
              </a:ext>
            </a:extLst>
          </p:cNvPr>
          <p:cNvCxnSpPr>
            <a:cxnSpLocks/>
          </p:cNvCxnSpPr>
          <p:nvPr/>
        </p:nvCxnSpPr>
        <p:spPr>
          <a:xfrm flipH="1" flipV="1">
            <a:off x="6807207" y="3959780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67" name="원형: 비어 있음 2566">
            <a:extLst>
              <a:ext uri="{FF2B5EF4-FFF2-40B4-BE49-F238E27FC236}">
                <a16:creationId xmlns:a16="http://schemas.microsoft.com/office/drawing/2014/main" id="{3EA305F2-DA30-8E77-8DA0-27BD385AA05F}"/>
              </a:ext>
            </a:extLst>
          </p:cNvPr>
          <p:cNvSpPr/>
          <p:nvPr/>
        </p:nvSpPr>
        <p:spPr>
          <a:xfrm>
            <a:off x="5778940" y="2774554"/>
            <a:ext cx="1334170" cy="1307976"/>
          </a:xfrm>
          <a:prstGeom prst="donut">
            <a:avLst>
              <a:gd name="adj" fmla="val 1086"/>
            </a:avLst>
          </a:prstGeom>
          <a:noFill/>
          <a:ln w="9525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68" name="원형: 비어 있음 2567">
            <a:extLst>
              <a:ext uri="{FF2B5EF4-FFF2-40B4-BE49-F238E27FC236}">
                <a16:creationId xmlns:a16="http://schemas.microsoft.com/office/drawing/2014/main" id="{182C2E0D-F286-4B14-B2F5-B8C3D897EF0E}"/>
              </a:ext>
            </a:extLst>
          </p:cNvPr>
          <p:cNvSpPr/>
          <p:nvPr/>
        </p:nvSpPr>
        <p:spPr>
          <a:xfrm>
            <a:off x="5550470" y="2547406"/>
            <a:ext cx="1798352" cy="1763045"/>
          </a:xfrm>
          <a:prstGeom prst="donu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69" name="순서도: 판단 2568">
            <a:extLst>
              <a:ext uri="{FF2B5EF4-FFF2-40B4-BE49-F238E27FC236}">
                <a16:creationId xmlns:a16="http://schemas.microsoft.com/office/drawing/2014/main" id="{DF1B03FF-62B3-C3DF-3C90-DF3098EC67DD}"/>
              </a:ext>
            </a:extLst>
          </p:cNvPr>
          <p:cNvSpPr/>
          <p:nvPr/>
        </p:nvSpPr>
        <p:spPr>
          <a:xfrm>
            <a:off x="6341935" y="2439221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70" name="순서도: 판단 2569">
            <a:extLst>
              <a:ext uri="{FF2B5EF4-FFF2-40B4-BE49-F238E27FC236}">
                <a16:creationId xmlns:a16="http://schemas.microsoft.com/office/drawing/2014/main" id="{BF57EEE2-843D-ABEF-77CF-F87F548FC68A}"/>
              </a:ext>
            </a:extLst>
          </p:cNvPr>
          <p:cNvSpPr/>
          <p:nvPr/>
        </p:nvSpPr>
        <p:spPr>
          <a:xfrm>
            <a:off x="6338182" y="4083339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71" name="순서도: 판단 2570">
            <a:extLst>
              <a:ext uri="{FF2B5EF4-FFF2-40B4-BE49-F238E27FC236}">
                <a16:creationId xmlns:a16="http://schemas.microsoft.com/office/drawing/2014/main" id="{B58B58D3-F9BD-234D-2902-125B3290178D}"/>
              </a:ext>
            </a:extLst>
          </p:cNvPr>
          <p:cNvSpPr/>
          <p:nvPr/>
        </p:nvSpPr>
        <p:spPr>
          <a:xfrm rot="5400000">
            <a:off x="7161121" y="3260014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72" name="순서도: 판단 2571">
            <a:extLst>
              <a:ext uri="{FF2B5EF4-FFF2-40B4-BE49-F238E27FC236}">
                <a16:creationId xmlns:a16="http://schemas.microsoft.com/office/drawing/2014/main" id="{26EF5C6D-87B3-A6DF-4E04-58E9381EE7D0}"/>
              </a:ext>
            </a:extLst>
          </p:cNvPr>
          <p:cNvSpPr/>
          <p:nvPr/>
        </p:nvSpPr>
        <p:spPr>
          <a:xfrm rot="5400000">
            <a:off x="5485233" y="3256149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73" name="순서도: 판단 2572">
            <a:extLst>
              <a:ext uri="{FF2B5EF4-FFF2-40B4-BE49-F238E27FC236}">
                <a16:creationId xmlns:a16="http://schemas.microsoft.com/office/drawing/2014/main" id="{0B49FB3B-4D7D-0270-1E7E-B6DEB95A991E}"/>
              </a:ext>
            </a:extLst>
          </p:cNvPr>
          <p:cNvSpPr/>
          <p:nvPr/>
        </p:nvSpPr>
        <p:spPr>
          <a:xfrm>
            <a:off x="6410543" y="2515421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74" name="순서도: 판단 2573">
            <a:extLst>
              <a:ext uri="{FF2B5EF4-FFF2-40B4-BE49-F238E27FC236}">
                <a16:creationId xmlns:a16="http://schemas.microsoft.com/office/drawing/2014/main" id="{A907EB93-B170-34E1-4B6D-FBB36C428AB2}"/>
              </a:ext>
            </a:extLst>
          </p:cNvPr>
          <p:cNvSpPr/>
          <p:nvPr/>
        </p:nvSpPr>
        <p:spPr>
          <a:xfrm>
            <a:off x="6405531" y="4164327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75" name="순서도: 판단 2574">
            <a:extLst>
              <a:ext uri="{FF2B5EF4-FFF2-40B4-BE49-F238E27FC236}">
                <a16:creationId xmlns:a16="http://schemas.microsoft.com/office/drawing/2014/main" id="{EC539802-A2FC-35AA-C534-9D9230A02DAD}"/>
              </a:ext>
            </a:extLst>
          </p:cNvPr>
          <p:cNvSpPr/>
          <p:nvPr/>
        </p:nvSpPr>
        <p:spPr>
          <a:xfrm rot="5400000">
            <a:off x="7232188" y="3336299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76" name="순서도: 판단 2575">
            <a:extLst>
              <a:ext uri="{FF2B5EF4-FFF2-40B4-BE49-F238E27FC236}">
                <a16:creationId xmlns:a16="http://schemas.microsoft.com/office/drawing/2014/main" id="{E75397EF-8657-1D34-264B-B3EAB44F420B}"/>
              </a:ext>
            </a:extLst>
          </p:cNvPr>
          <p:cNvSpPr/>
          <p:nvPr/>
        </p:nvSpPr>
        <p:spPr>
          <a:xfrm rot="5400000">
            <a:off x="5550902" y="3334910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77" name="이등변 삼각형 2576">
            <a:extLst>
              <a:ext uri="{FF2B5EF4-FFF2-40B4-BE49-F238E27FC236}">
                <a16:creationId xmlns:a16="http://schemas.microsoft.com/office/drawing/2014/main" id="{744B7D7C-27D7-1BD6-EC5D-C4F2782E5C0C}"/>
              </a:ext>
            </a:extLst>
          </p:cNvPr>
          <p:cNvSpPr/>
          <p:nvPr/>
        </p:nvSpPr>
        <p:spPr>
          <a:xfrm>
            <a:off x="5916294" y="2858482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78" name="이등변 삼각형 2577">
            <a:extLst>
              <a:ext uri="{FF2B5EF4-FFF2-40B4-BE49-F238E27FC236}">
                <a16:creationId xmlns:a16="http://schemas.microsoft.com/office/drawing/2014/main" id="{04F4E242-CE17-DDF6-E661-DBBFA5BF2232}"/>
              </a:ext>
            </a:extLst>
          </p:cNvPr>
          <p:cNvSpPr/>
          <p:nvPr/>
        </p:nvSpPr>
        <p:spPr>
          <a:xfrm rot="10800000">
            <a:off x="5923691" y="3099433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79" name="그림 2578" descr="음료, 병, 유리병, 알코올이(가) 표시된 사진&#10;&#10;자동 생성된 설명">
            <a:extLst>
              <a:ext uri="{FF2B5EF4-FFF2-40B4-BE49-F238E27FC236}">
                <a16:creationId xmlns:a16="http://schemas.microsoft.com/office/drawing/2014/main" id="{3E7F48A9-5BFF-55F6-87F0-EE8C4F2650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741558">
            <a:off x="5888050" y="533987"/>
            <a:ext cx="1018824" cy="1342619"/>
          </a:xfrm>
          <a:prstGeom prst="rect">
            <a:avLst/>
          </a:prstGeom>
        </p:spPr>
      </p:pic>
      <p:pic>
        <p:nvPicPr>
          <p:cNvPr id="2580" name="그림 2579" descr="음료, 병, 유리병, 알코올이(가) 표시된 사진&#10;&#10;자동 생성된 설명">
            <a:extLst>
              <a:ext uri="{FF2B5EF4-FFF2-40B4-BE49-F238E27FC236}">
                <a16:creationId xmlns:a16="http://schemas.microsoft.com/office/drawing/2014/main" id="{F4DA31AC-2E13-8622-D4F8-D83D79CB97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741558">
            <a:off x="6019289" y="4885616"/>
            <a:ext cx="1018824" cy="1342619"/>
          </a:xfrm>
          <a:prstGeom prst="rect">
            <a:avLst/>
          </a:prstGeom>
        </p:spPr>
      </p:pic>
      <p:sp>
        <p:nvSpPr>
          <p:cNvPr id="2581" name="타원 2580">
            <a:extLst>
              <a:ext uri="{FF2B5EF4-FFF2-40B4-BE49-F238E27FC236}">
                <a16:creationId xmlns:a16="http://schemas.microsoft.com/office/drawing/2014/main" id="{ABC4CD38-A5A5-7A23-64EF-ED2D8CBB42A1}"/>
              </a:ext>
            </a:extLst>
          </p:cNvPr>
          <p:cNvSpPr/>
          <p:nvPr/>
        </p:nvSpPr>
        <p:spPr>
          <a:xfrm>
            <a:off x="8276737" y="576253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82" name="순서도: 판단 2581">
            <a:extLst>
              <a:ext uri="{FF2B5EF4-FFF2-40B4-BE49-F238E27FC236}">
                <a16:creationId xmlns:a16="http://schemas.microsoft.com/office/drawing/2014/main" id="{958500A1-70CD-2CA3-8908-F41BF0E23376}"/>
              </a:ext>
            </a:extLst>
          </p:cNvPr>
          <p:cNvSpPr/>
          <p:nvPr/>
        </p:nvSpPr>
        <p:spPr>
          <a:xfrm rot="3528163">
            <a:off x="9642192" y="480264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83" name="순서도: 판단 2582">
            <a:extLst>
              <a:ext uri="{FF2B5EF4-FFF2-40B4-BE49-F238E27FC236}">
                <a16:creationId xmlns:a16="http://schemas.microsoft.com/office/drawing/2014/main" id="{A53BAA3F-E637-D900-D1CB-203A93533785}"/>
              </a:ext>
            </a:extLst>
          </p:cNvPr>
          <p:cNvSpPr/>
          <p:nvPr/>
        </p:nvSpPr>
        <p:spPr>
          <a:xfrm rot="3528163">
            <a:off x="8136075" y="1750248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84" name="순서도: 판단 2583">
            <a:extLst>
              <a:ext uri="{FF2B5EF4-FFF2-40B4-BE49-F238E27FC236}">
                <a16:creationId xmlns:a16="http://schemas.microsoft.com/office/drawing/2014/main" id="{489C38B7-6669-7A31-ABE7-BA149B37C5B6}"/>
              </a:ext>
            </a:extLst>
          </p:cNvPr>
          <p:cNvSpPr/>
          <p:nvPr/>
        </p:nvSpPr>
        <p:spPr>
          <a:xfrm rot="18252776">
            <a:off x="8131095" y="489769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85" name="순서도: 판단 2584">
            <a:extLst>
              <a:ext uri="{FF2B5EF4-FFF2-40B4-BE49-F238E27FC236}">
                <a16:creationId xmlns:a16="http://schemas.microsoft.com/office/drawing/2014/main" id="{07C505FF-CEE8-8E8A-E575-AB56F1747E75}"/>
              </a:ext>
            </a:extLst>
          </p:cNvPr>
          <p:cNvSpPr/>
          <p:nvPr/>
        </p:nvSpPr>
        <p:spPr>
          <a:xfrm rot="18252776">
            <a:off x="9604798" y="1774943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86" name="직선 연결선 2585">
            <a:extLst>
              <a:ext uri="{FF2B5EF4-FFF2-40B4-BE49-F238E27FC236}">
                <a16:creationId xmlns:a16="http://schemas.microsoft.com/office/drawing/2014/main" id="{EBE5C323-F2B0-33C9-62BC-F7F06CDCF18A}"/>
              </a:ext>
            </a:extLst>
          </p:cNvPr>
          <p:cNvCxnSpPr>
            <a:cxnSpLocks/>
          </p:cNvCxnSpPr>
          <p:nvPr/>
        </p:nvCxnSpPr>
        <p:spPr>
          <a:xfrm flipH="1" flipV="1">
            <a:off x="8407558" y="527866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87" name="직선 연결선 2586">
            <a:extLst>
              <a:ext uri="{FF2B5EF4-FFF2-40B4-BE49-F238E27FC236}">
                <a16:creationId xmlns:a16="http://schemas.microsoft.com/office/drawing/2014/main" id="{21D32B3B-AFF4-46C2-7030-0B5D7D46E82B}"/>
              </a:ext>
            </a:extLst>
          </p:cNvPr>
          <p:cNvCxnSpPr>
            <a:cxnSpLocks/>
          </p:cNvCxnSpPr>
          <p:nvPr/>
        </p:nvCxnSpPr>
        <p:spPr>
          <a:xfrm flipH="1" flipV="1">
            <a:off x="8354189" y="562595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88" name="직선 연결선 2587">
            <a:extLst>
              <a:ext uri="{FF2B5EF4-FFF2-40B4-BE49-F238E27FC236}">
                <a16:creationId xmlns:a16="http://schemas.microsoft.com/office/drawing/2014/main" id="{341BE5C4-6A44-8AAF-0C81-EC08C527FE8F}"/>
              </a:ext>
            </a:extLst>
          </p:cNvPr>
          <p:cNvCxnSpPr>
            <a:cxnSpLocks/>
          </p:cNvCxnSpPr>
          <p:nvPr/>
        </p:nvCxnSpPr>
        <p:spPr>
          <a:xfrm flipH="1" flipV="1">
            <a:off x="8313060" y="61018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89" name="직선 연결선 2588">
            <a:extLst>
              <a:ext uri="{FF2B5EF4-FFF2-40B4-BE49-F238E27FC236}">
                <a16:creationId xmlns:a16="http://schemas.microsoft.com/office/drawing/2014/main" id="{DD5E9874-C5FA-8BDA-7230-9F59406AE41F}"/>
              </a:ext>
            </a:extLst>
          </p:cNvPr>
          <p:cNvCxnSpPr>
            <a:cxnSpLocks/>
          </p:cNvCxnSpPr>
          <p:nvPr/>
        </p:nvCxnSpPr>
        <p:spPr>
          <a:xfrm flipH="1" flipV="1">
            <a:off x="8273397" y="65007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90" name="직선 연결선 2589">
            <a:extLst>
              <a:ext uri="{FF2B5EF4-FFF2-40B4-BE49-F238E27FC236}">
                <a16:creationId xmlns:a16="http://schemas.microsoft.com/office/drawing/2014/main" id="{DCDA57F9-3371-DF0A-BDE7-C068FB51D639}"/>
              </a:ext>
            </a:extLst>
          </p:cNvPr>
          <p:cNvCxnSpPr>
            <a:cxnSpLocks/>
          </p:cNvCxnSpPr>
          <p:nvPr/>
        </p:nvCxnSpPr>
        <p:spPr>
          <a:xfrm flipH="1" flipV="1">
            <a:off x="8233734" y="68997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91" name="직선 연결선 2590">
            <a:extLst>
              <a:ext uri="{FF2B5EF4-FFF2-40B4-BE49-F238E27FC236}">
                <a16:creationId xmlns:a16="http://schemas.microsoft.com/office/drawing/2014/main" id="{4D17F4DD-EC82-4534-7AF2-29CF4236FFAC}"/>
              </a:ext>
            </a:extLst>
          </p:cNvPr>
          <p:cNvCxnSpPr>
            <a:cxnSpLocks/>
          </p:cNvCxnSpPr>
          <p:nvPr/>
        </p:nvCxnSpPr>
        <p:spPr>
          <a:xfrm flipH="1" flipV="1">
            <a:off x="8199905" y="749241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92" name="직선 연결선 2591">
            <a:extLst>
              <a:ext uri="{FF2B5EF4-FFF2-40B4-BE49-F238E27FC236}">
                <a16:creationId xmlns:a16="http://schemas.microsoft.com/office/drawing/2014/main" id="{019272B1-3566-58AF-F382-01E252E5D6C9}"/>
              </a:ext>
            </a:extLst>
          </p:cNvPr>
          <p:cNvCxnSpPr>
            <a:cxnSpLocks/>
          </p:cNvCxnSpPr>
          <p:nvPr/>
        </p:nvCxnSpPr>
        <p:spPr>
          <a:xfrm flipV="1">
            <a:off x="9311855" y="53945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93" name="직선 연결선 2592">
            <a:extLst>
              <a:ext uri="{FF2B5EF4-FFF2-40B4-BE49-F238E27FC236}">
                <a16:creationId xmlns:a16="http://schemas.microsoft.com/office/drawing/2014/main" id="{FD4E4638-9C0B-A25C-6A14-E7C9EE2D3BD3}"/>
              </a:ext>
            </a:extLst>
          </p:cNvPr>
          <p:cNvCxnSpPr>
            <a:cxnSpLocks/>
          </p:cNvCxnSpPr>
          <p:nvPr/>
        </p:nvCxnSpPr>
        <p:spPr>
          <a:xfrm flipV="1">
            <a:off x="9371733" y="571277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94" name="직선 연결선 2593">
            <a:extLst>
              <a:ext uri="{FF2B5EF4-FFF2-40B4-BE49-F238E27FC236}">
                <a16:creationId xmlns:a16="http://schemas.microsoft.com/office/drawing/2014/main" id="{466246B5-0822-F7C3-E2BA-EC4175FEF0E6}"/>
              </a:ext>
            </a:extLst>
          </p:cNvPr>
          <p:cNvCxnSpPr>
            <a:cxnSpLocks/>
          </p:cNvCxnSpPr>
          <p:nvPr/>
        </p:nvCxnSpPr>
        <p:spPr>
          <a:xfrm flipV="1">
            <a:off x="9417821" y="62918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95" name="직선 연결선 2594">
            <a:extLst>
              <a:ext uri="{FF2B5EF4-FFF2-40B4-BE49-F238E27FC236}">
                <a16:creationId xmlns:a16="http://schemas.microsoft.com/office/drawing/2014/main" id="{05C2A336-D334-3A7E-7EB1-3FB4106B4862}"/>
              </a:ext>
            </a:extLst>
          </p:cNvPr>
          <p:cNvCxnSpPr>
            <a:cxnSpLocks/>
          </p:cNvCxnSpPr>
          <p:nvPr/>
        </p:nvCxnSpPr>
        <p:spPr>
          <a:xfrm flipV="1">
            <a:off x="9464510" y="68317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96" name="직선 연결선 2595">
            <a:extLst>
              <a:ext uri="{FF2B5EF4-FFF2-40B4-BE49-F238E27FC236}">
                <a16:creationId xmlns:a16="http://schemas.microsoft.com/office/drawing/2014/main" id="{92137DD3-7514-E3DD-9DF6-FBBDB9A2F436}"/>
              </a:ext>
            </a:extLst>
          </p:cNvPr>
          <p:cNvCxnSpPr>
            <a:cxnSpLocks/>
          </p:cNvCxnSpPr>
          <p:nvPr/>
        </p:nvCxnSpPr>
        <p:spPr>
          <a:xfrm flipV="1">
            <a:off x="9491797" y="74481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97" name="직선 연결선 2596">
            <a:extLst>
              <a:ext uri="{FF2B5EF4-FFF2-40B4-BE49-F238E27FC236}">
                <a16:creationId xmlns:a16="http://schemas.microsoft.com/office/drawing/2014/main" id="{2EE0C76A-A005-6362-BFB4-980C993CA912}"/>
              </a:ext>
            </a:extLst>
          </p:cNvPr>
          <p:cNvCxnSpPr>
            <a:cxnSpLocks/>
          </p:cNvCxnSpPr>
          <p:nvPr/>
        </p:nvCxnSpPr>
        <p:spPr>
          <a:xfrm flipV="1">
            <a:off x="9515962" y="80334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98" name="직선 연결선 2597">
            <a:extLst>
              <a:ext uri="{FF2B5EF4-FFF2-40B4-BE49-F238E27FC236}">
                <a16:creationId xmlns:a16="http://schemas.microsoft.com/office/drawing/2014/main" id="{D05FC893-CC9F-CDB6-3D34-DA4F1A7ECC0B}"/>
              </a:ext>
            </a:extLst>
          </p:cNvPr>
          <p:cNvCxnSpPr>
            <a:cxnSpLocks/>
          </p:cNvCxnSpPr>
          <p:nvPr/>
        </p:nvCxnSpPr>
        <p:spPr>
          <a:xfrm flipV="1">
            <a:off x="8224447" y="157831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99" name="직선 연결선 2598">
            <a:extLst>
              <a:ext uri="{FF2B5EF4-FFF2-40B4-BE49-F238E27FC236}">
                <a16:creationId xmlns:a16="http://schemas.microsoft.com/office/drawing/2014/main" id="{FB19FCE0-A990-87F1-8875-3BB817CC1DF4}"/>
              </a:ext>
            </a:extLst>
          </p:cNvPr>
          <p:cNvCxnSpPr>
            <a:cxnSpLocks/>
          </p:cNvCxnSpPr>
          <p:nvPr/>
        </p:nvCxnSpPr>
        <p:spPr>
          <a:xfrm flipV="1">
            <a:off x="8281291" y="162614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00" name="직선 연결선 2599">
            <a:extLst>
              <a:ext uri="{FF2B5EF4-FFF2-40B4-BE49-F238E27FC236}">
                <a16:creationId xmlns:a16="http://schemas.microsoft.com/office/drawing/2014/main" id="{4E57EF79-3118-9E85-F50E-3BADC50B0FFB}"/>
              </a:ext>
            </a:extLst>
          </p:cNvPr>
          <p:cNvCxnSpPr>
            <a:cxnSpLocks/>
          </p:cNvCxnSpPr>
          <p:nvPr/>
        </p:nvCxnSpPr>
        <p:spPr>
          <a:xfrm flipV="1">
            <a:off x="8316277" y="1683453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01" name="직선 연결선 2600">
            <a:extLst>
              <a:ext uri="{FF2B5EF4-FFF2-40B4-BE49-F238E27FC236}">
                <a16:creationId xmlns:a16="http://schemas.microsoft.com/office/drawing/2014/main" id="{16498CAA-BDFC-2898-B070-DB0A10D3044C}"/>
              </a:ext>
            </a:extLst>
          </p:cNvPr>
          <p:cNvCxnSpPr>
            <a:cxnSpLocks/>
          </p:cNvCxnSpPr>
          <p:nvPr/>
        </p:nvCxnSpPr>
        <p:spPr>
          <a:xfrm flipV="1">
            <a:off x="8373365" y="172739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02" name="직선 연결선 2601">
            <a:extLst>
              <a:ext uri="{FF2B5EF4-FFF2-40B4-BE49-F238E27FC236}">
                <a16:creationId xmlns:a16="http://schemas.microsoft.com/office/drawing/2014/main" id="{49CCFED1-646C-7635-89B8-A5EB929D72D3}"/>
              </a:ext>
            </a:extLst>
          </p:cNvPr>
          <p:cNvCxnSpPr>
            <a:cxnSpLocks/>
          </p:cNvCxnSpPr>
          <p:nvPr/>
        </p:nvCxnSpPr>
        <p:spPr>
          <a:xfrm flipV="1">
            <a:off x="8427244" y="176995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03" name="직선 연결선 2602">
            <a:extLst>
              <a:ext uri="{FF2B5EF4-FFF2-40B4-BE49-F238E27FC236}">
                <a16:creationId xmlns:a16="http://schemas.microsoft.com/office/drawing/2014/main" id="{B4BAB159-2676-0AB9-D73A-3FFAE7CE4CE1}"/>
              </a:ext>
            </a:extLst>
          </p:cNvPr>
          <p:cNvCxnSpPr>
            <a:cxnSpLocks/>
          </p:cNvCxnSpPr>
          <p:nvPr/>
        </p:nvCxnSpPr>
        <p:spPr>
          <a:xfrm flipV="1">
            <a:off x="8169939" y="1519788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04" name="직선 연결선 2603">
            <a:extLst>
              <a:ext uri="{FF2B5EF4-FFF2-40B4-BE49-F238E27FC236}">
                <a16:creationId xmlns:a16="http://schemas.microsoft.com/office/drawing/2014/main" id="{1C224763-D34E-6ED1-F433-72A135FDFC33}"/>
              </a:ext>
            </a:extLst>
          </p:cNvPr>
          <p:cNvCxnSpPr>
            <a:cxnSpLocks/>
          </p:cNvCxnSpPr>
          <p:nvPr/>
        </p:nvCxnSpPr>
        <p:spPr>
          <a:xfrm flipH="1" flipV="1">
            <a:off x="9494245" y="1499356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05" name="직선 연결선 2604">
            <a:extLst>
              <a:ext uri="{FF2B5EF4-FFF2-40B4-BE49-F238E27FC236}">
                <a16:creationId xmlns:a16="http://schemas.microsoft.com/office/drawing/2014/main" id="{C46477B6-027A-583A-05B4-0BDB1EBBC3EC}"/>
              </a:ext>
            </a:extLst>
          </p:cNvPr>
          <p:cNvCxnSpPr>
            <a:cxnSpLocks/>
          </p:cNvCxnSpPr>
          <p:nvPr/>
        </p:nvCxnSpPr>
        <p:spPr>
          <a:xfrm flipH="1" flipV="1">
            <a:off x="9467808" y="155677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06" name="직선 연결선 2605">
            <a:extLst>
              <a:ext uri="{FF2B5EF4-FFF2-40B4-BE49-F238E27FC236}">
                <a16:creationId xmlns:a16="http://schemas.microsoft.com/office/drawing/2014/main" id="{8BDB742B-8838-A97F-AF56-000ACA7A3118}"/>
              </a:ext>
            </a:extLst>
          </p:cNvPr>
          <p:cNvCxnSpPr>
            <a:cxnSpLocks/>
          </p:cNvCxnSpPr>
          <p:nvPr/>
        </p:nvCxnSpPr>
        <p:spPr>
          <a:xfrm flipH="1" flipV="1">
            <a:off x="9418308" y="1602510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07" name="직선 연결선 2606">
            <a:extLst>
              <a:ext uri="{FF2B5EF4-FFF2-40B4-BE49-F238E27FC236}">
                <a16:creationId xmlns:a16="http://schemas.microsoft.com/office/drawing/2014/main" id="{A1F6FB19-DC17-B01A-E7F8-EA107CAC6FD8}"/>
              </a:ext>
            </a:extLst>
          </p:cNvPr>
          <p:cNvCxnSpPr>
            <a:cxnSpLocks/>
          </p:cNvCxnSpPr>
          <p:nvPr/>
        </p:nvCxnSpPr>
        <p:spPr>
          <a:xfrm flipH="1" flipV="1">
            <a:off x="9385790" y="165549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08" name="직선 연결선 2607">
            <a:extLst>
              <a:ext uri="{FF2B5EF4-FFF2-40B4-BE49-F238E27FC236}">
                <a16:creationId xmlns:a16="http://schemas.microsoft.com/office/drawing/2014/main" id="{116667B3-B069-4AAC-BC71-A37E28E259AC}"/>
              </a:ext>
            </a:extLst>
          </p:cNvPr>
          <p:cNvCxnSpPr>
            <a:cxnSpLocks/>
          </p:cNvCxnSpPr>
          <p:nvPr/>
        </p:nvCxnSpPr>
        <p:spPr>
          <a:xfrm flipH="1" flipV="1">
            <a:off x="9338853" y="169696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09" name="직선 연결선 2608">
            <a:extLst>
              <a:ext uri="{FF2B5EF4-FFF2-40B4-BE49-F238E27FC236}">
                <a16:creationId xmlns:a16="http://schemas.microsoft.com/office/drawing/2014/main" id="{0B8BEA73-2BDE-22ED-6A56-1B52FAC66D90}"/>
              </a:ext>
            </a:extLst>
          </p:cNvPr>
          <p:cNvCxnSpPr>
            <a:cxnSpLocks/>
          </p:cNvCxnSpPr>
          <p:nvPr/>
        </p:nvCxnSpPr>
        <p:spPr>
          <a:xfrm flipH="1" flipV="1">
            <a:off x="9279825" y="173616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10" name="원형: 비어 있음 2609">
            <a:extLst>
              <a:ext uri="{FF2B5EF4-FFF2-40B4-BE49-F238E27FC236}">
                <a16:creationId xmlns:a16="http://schemas.microsoft.com/office/drawing/2014/main" id="{59A4776E-A0F1-83BC-1306-3C34D0236BAB}"/>
              </a:ext>
            </a:extLst>
          </p:cNvPr>
          <p:cNvSpPr/>
          <p:nvPr/>
        </p:nvSpPr>
        <p:spPr>
          <a:xfrm>
            <a:off x="8251558" y="550942"/>
            <a:ext cx="1334170" cy="1307976"/>
          </a:xfrm>
          <a:prstGeom prst="donut">
            <a:avLst>
              <a:gd name="adj" fmla="val 1086"/>
            </a:avLst>
          </a:prstGeom>
          <a:noFill/>
          <a:ln w="9525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11" name="원형: 비어 있음 2610">
            <a:extLst>
              <a:ext uri="{FF2B5EF4-FFF2-40B4-BE49-F238E27FC236}">
                <a16:creationId xmlns:a16="http://schemas.microsoft.com/office/drawing/2014/main" id="{EA24C0CA-F62F-2F87-683B-77E78FFFE286}"/>
              </a:ext>
            </a:extLst>
          </p:cNvPr>
          <p:cNvSpPr/>
          <p:nvPr/>
        </p:nvSpPr>
        <p:spPr>
          <a:xfrm>
            <a:off x="8023088" y="323794"/>
            <a:ext cx="1798352" cy="1763045"/>
          </a:xfrm>
          <a:prstGeom prst="donu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12" name="순서도: 판단 2611">
            <a:extLst>
              <a:ext uri="{FF2B5EF4-FFF2-40B4-BE49-F238E27FC236}">
                <a16:creationId xmlns:a16="http://schemas.microsoft.com/office/drawing/2014/main" id="{45ADD8A4-77B4-9B1E-A869-178CED4E59C5}"/>
              </a:ext>
            </a:extLst>
          </p:cNvPr>
          <p:cNvSpPr/>
          <p:nvPr/>
        </p:nvSpPr>
        <p:spPr>
          <a:xfrm>
            <a:off x="8814553" y="215609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13" name="순서도: 판단 2612">
            <a:extLst>
              <a:ext uri="{FF2B5EF4-FFF2-40B4-BE49-F238E27FC236}">
                <a16:creationId xmlns:a16="http://schemas.microsoft.com/office/drawing/2014/main" id="{9C893112-428E-1BCA-81ED-F597CA290A9F}"/>
              </a:ext>
            </a:extLst>
          </p:cNvPr>
          <p:cNvSpPr/>
          <p:nvPr/>
        </p:nvSpPr>
        <p:spPr>
          <a:xfrm>
            <a:off x="8810800" y="1859727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14" name="순서도: 판단 2613">
            <a:extLst>
              <a:ext uri="{FF2B5EF4-FFF2-40B4-BE49-F238E27FC236}">
                <a16:creationId xmlns:a16="http://schemas.microsoft.com/office/drawing/2014/main" id="{05ECEED8-99B9-409F-6D84-D0C50A240AB5}"/>
              </a:ext>
            </a:extLst>
          </p:cNvPr>
          <p:cNvSpPr/>
          <p:nvPr/>
        </p:nvSpPr>
        <p:spPr>
          <a:xfrm rot="5400000">
            <a:off x="9633739" y="1036402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15" name="순서도: 판단 2614">
            <a:extLst>
              <a:ext uri="{FF2B5EF4-FFF2-40B4-BE49-F238E27FC236}">
                <a16:creationId xmlns:a16="http://schemas.microsoft.com/office/drawing/2014/main" id="{163E7B37-C976-BA18-3410-4C2FFA74639E}"/>
              </a:ext>
            </a:extLst>
          </p:cNvPr>
          <p:cNvSpPr/>
          <p:nvPr/>
        </p:nvSpPr>
        <p:spPr>
          <a:xfrm rot="5400000">
            <a:off x="7957851" y="1032537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16" name="순서도: 판단 2615">
            <a:extLst>
              <a:ext uri="{FF2B5EF4-FFF2-40B4-BE49-F238E27FC236}">
                <a16:creationId xmlns:a16="http://schemas.microsoft.com/office/drawing/2014/main" id="{C9EEB53D-85AE-C28C-4634-2847E48B0465}"/>
              </a:ext>
            </a:extLst>
          </p:cNvPr>
          <p:cNvSpPr/>
          <p:nvPr/>
        </p:nvSpPr>
        <p:spPr>
          <a:xfrm>
            <a:off x="8883161" y="291809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17" name="순서도: 판단 2616">
            <a:extLst>
              <a:ext uri="{FF2B5EF4-FFF2-40B4-BE49-F238E27FC236}">
                <a16:creationId xmlns:a16="http://schemas.microsoft.com/office/drawing/2014/main" id="{18C097AC-A190-BE0F-6BE8-495FE791F2C3}"/>
              </a:ext>
            </a:extLst>
          </p:cNvPr>
          <p:cNvSpPr/>
          <p:nvPr/>
        </p:nvSpPr>
        <p:spPr>
          <a:xfrm>
            <a:off x="8878149" y="1940715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18" name="순서도: 판단 2617">
            <a:extLst>
              <a:ext uri="{FF2B5EF4-FFF2-40B4-BE49-F238E27FC236}">
                <a16:creationId xmlns:a16="http://schemas.microsoft.com/office/drawing/2014/main" id="{1AE62C9F-ED5A-4030-9817-1875FC8D5872}"/>
              </a:ext>
            </a:extLst>
          </p:cNvPr>
          <p:cNvSpPr/>
          <p:nvPr/>
        </p:nvSpPr>
        <p:spPr>
          <a:xfrm rot="5400000">
            <a:off x="9704806" y="1112687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19" name="순서도: 판단 2618">
            <a:extLst>
              <a:ext uri="{FF2B5EF4-FFF2-40B4-BE49-F238E27FC236}">
                <a16:creationId xmlns:a16="http://schemas.microsoft.com/office/drawing/2014/main" id="{680302D9-8C7F-D882-E8FB-C91BC65ED416}"/>
              </a:ext>
            </a:extLst>
          </p:cNvPr>
          <p:cNvSpPr/>
          <p:nvPr/>
        </p:nvSpPr>
        <p:spPr>
          <a:xfrm rot="5400000">
            <a:off x="8023520" y="1111298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20" name="이등변 삼각형 2619">
            <a:extLst>
              <a:ext uri="{FF2B5EF4-FFF2-40B4-BE49-F238E27FC236}">
                <a16:creationId xmlns:a16="http://schemas.microsoft.com/office/drawing/2014/main" id="{FE334C9D-4211-574A-42F5-D0FAC57E8EB6}"/>
              </a:ext>
            </a:extLst>
          </p:cNvPr>
          <p:cNvSpPr/>
          <p:nvPr/>
        </p:nvSpPr>
        <p:spPr>
          <a:xfrm>
            <a:off x="8388912" y="634870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21" name="이등변 삼각형 2620">
            <a:extLst>
              <a:ext uri="{FF2B5EF4-FFF2-40B4-BE49-F238E27FC236}">
                <a16:creationId xmlns:a16="http://schemas.microsoft.com/office/drawing/2014/main" id="{FE39C743-6865-A33B-9C85-F7097F3EA0DC}"/>
              </a:ext>
            </a:extLst>
          </p:cNvPr>
          <p:cNvSpPr/>
          <p:nvPr/>
        </p:nvSpPr>
        <p:spPr>
          <a:xfrm rot="10800000">
            <a:off x="8396309" y="875821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22" name="타원 2621">
            <a:extLst>
              <a:ext uri="{FF2B5EF4-FFF2-40B4-BE49-F238E27FC236}">
                <a16:creationId xmlns:a16="http://schemas.microsoft.com/office/drawing/2014/main" id="{EA1DA5DF-3624-57DB-F2AF-C73FCCC5D499}"/>
              </a:ext>
            </a:extLst>
          </p:cNvPr>
          <p:cNvSpPr/>
          <p:nvPr/>
        </p:nvSpPr>
        <p:spPr>
          <a:xfrm>
            <a:off x="8270305" y="2805221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23" name="순서도: 판단 2622">
            <a:extLst>
              <a:ext uri="{FF2B5EF4-FFF2-40B4-BE49-F238E27FC236}">
                <a16:creationId xmlns:a16="http://schemas.microsoft.com/office/drawing/2014/main" id="{6A3C423C-A046-DAD3-2790-3475A0D8D0A0}"/>
              </a:ext>
            </a:extLst>
          </p:cNvPr>
          <p:cNvSpPr/>
          <p:nvPr/>
        </p:nvSpPr>
        <p:spPr>
          <a:xfrm rot="3528163">
            <a:off x="9661166" y="2722249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24" name="순서도: 판단 2623">
            <a:extLst>
              <a:ext uri="{FF2B5EF4-FFF2-40B4-BE49-F238E27FC236}">
                <a16:creationId xmlns:a16="http://schemas.microsoft.com/office/drawing/2014/main" id="{7C138E65-A92C-2235-3D88-3D570DD6D7A0}"/>
              </a:ext>
            </a:extLst>
          </p:cNvPr>
          <p:cNvSpPr/>
          <p:nvPr/>
        </p:nvSpPr>
        <p:spPr>
          <a:xfrm rot="3528163">
            <a:off x="8155049" y="3992233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25" name="순서도: 판단 2624">
            <a:extLst>
              <a:ext uri="{FF2B5EF4-FFF2-40B4-BE49-F238E27FC236}">
                <a16:creationId xmlns:a16="http://schemas.microsoft.com/office/drawing/2014/main" id="{F889E3DB-602F-979C-A2C7-FE8E08BCD80A}"/>
              </a:ext>
            </a:extLst>
          </p:cNvPr>
          <p:cNvSpPr/>
          <p:nvPr/>
        </p:nvSpPr>
        <p:spPr>
          <a:xfrm rot="18252776">
            <a:off x="8150069" y="2731754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26" name="순서도: 판단 2625">
            <a:extLst>
              <a:ext uri="{FF2B5EF4-FFF2-40B4-BE49-F238E27FC236}">
                <a16:creationId xmlns:a16="http://schemas.microsoft.com/office/drawing/2014/main" id="{2B554F8D-486F-9D3D-974E-ECDCC08364BB}"/>
              </a:ext>
            </a:extLst>
          </p:cNvPr>
          <p:cNvSpPr/>
          <p:nvPr/>
        </p:nvSpPr>
        <p:spPr>
          <a:xfrm rot="18252776">
            <a:off x="9623772" y="4016928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27" name="직선 연결선 2626">
            <a:extLst>
              <a:ext uri="{FF2B5EF4-FFF2-40B4-BE49-F238E27FC236}">
                <a16:creationId xmlns:a16="http://schemas.microsoft.com/office/drawing/2014/main" id="{37B5F168-B812-DA5F-B8FB-9B1B190060CE}"/>
              </a:ext>
            </a:extLst>
          </p:cNvPr>
          <p:cNvCxnSpPr>
            <a:cxnSpLocks/>
          </p:cNvCxnSpPr>
          <p:nvPr/>
        </p:nvCxnSpPr>
        <p:spPr>
          <a:xfrm flipH="1" flipV="1">
            <a:off x="8426532" y="2769851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28" name="직선 연결선 2627">
            <a:extLst>
              <a:ext uri="{FF2B5EF4-FFF2-40B4-BE49-F238E27FC236}">
                <a16:creationId xmlns:a16="http://schemas.microsoft.com/office/drawing/2014/main" id="{269BC996-FA84-249B-0C0F-ECA3CB159BFD}"/>
              </a:ext>
            </a:extLst>
          </p:cNvPr>
          <p:cNvCxnSpPr>
            <a:cxnSpLocks/>
          </p:cNvCxnSpPr>
          <p:nvPr/>
        </p:nvCxnSpPr>
        <p:spPr>
          <a:xfrm flipH="1" flipV="1">
            <a:off x="8373163" y="2804580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29" name="직선 연결선 2628">
            <a:extLst>
              <a:ext uri="{FF2B5EF4-FFF2-40B4-BE49-F238E27FC236}">
                <a16:creationId xmlns:a16="http://schemas.microsoft.com/office/drawing/2014/main" id="{69511A56-5EAD-5DAF-A5E1-0EF0D87A2AB8}"/>
              </a:ext>
            </a:extLst>
          </p:cNvPr>
          <p:cNvCxnSpPr>
            <a:cxnSpLocks/>
          </p:cNvCxnSpPr>
          <p:nvPr/>
        </p:nvCxnSpPr>
        <p:spPr>
          <a:xfrm flipH="1" flipV="1">
            <a:off x="8332034" y="285216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30" name="직선 연결선 2629">
            <a:extLst>
              <a:ext uri="{FF2B5EF4-FFF2-40B4-BE49-F238E27FC236}">
                <a16:creationId xmlns:a16="http://schemas.microsoft.com/office/drawing/2014/main" id="{48EAFBB4-D7C1-4143-57B7-B0619EC5464B}"/>
              </a:ext>
            </a:extLst>
          </p:cNvPr>
          <p:cNvCxnSpPr>
            <a:cxnSpLocks/>
          </p:cNvCxnSpPr>
          <p:nvPr/>
        </p:nvCxnSpPr>
        <p:spPr>
          <a:xfrm flipH="1" flipV="1">
            <a:off x="8292371" y="289206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31" name="직선 연결선 2630">
            <a:extLst>
              <a:ext uri="{FF2B5EF4-FFF2-40B4-BE49-F238E27FC236}">
                <a16:creationId xmlns:a16="http://schemas.microsoft.com/office/drawing/2014/main" id="{8B7E3BB9-D0B6-7517-6FC0-97DE8DB07A57}"/>
              </a:ext>
            </a:extLst>
          </p:cNvPr>
          <p:cNvCxnSpPr>
            <a:cxnSpLocks/>
          </p:cNvCxnSpPr>
          <p:nvPr/>
        </p:nvCxnSpPr>
        <p:spPr>
          <a:xfrm flipH="1" flipV="1">
            <a:off x="8252708" y="293195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32" name="직선 연결선 2631">
            <a:extLst>
              <a:ext uri="{FF2B5EF4-FFF2-40B4-BE49-F238E27FC236}">
                <a16:creationId xmlns:a16="http://schemas.microsoft.com/office/drawing/2014/main" id="{9E97B10B-1935-1481-35A2-9BA5818225D4}"/>
              </a:ext>
            </a:extLst>
          </p:cNvPr>
          <p:cNvCxnSpPr>
            <a:cxnSpLocks/>
          </p:cNvCxnSpPr>
          <p:nvPr/>
        </p:nvCxnSpPr>
        <p:spPr>
          <a:xfrm flipH="1" flipV="1">
            <a:off x="8218879" y="2991226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33" name="직선 연결선 2632">
            <a:extLst>
              <a:ext uri="{FF2B5EF4-FFF2-40B4-BE49-F238E27FC236}">
                <a16:creationId xmlns:a16="http://schemas.microsoft.com/office/drawing/2014/main" id="{D66D2DD7-5866-0C65-EF3F-67B7583DCB02}"/>
              </a:ext>
            </a:extLst>
          </p:cNvPr>
          <p:cNvCxnSpPr>
            <a:cxnSpLocks/>
          </p:cNvCxnSpPr>
          <p:nvPr/>
        </p:nvCxnSpPr>
        <p:spPr>
          <a:xfrm flipV="1">
            <a:off x="9330829" y="278144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34" name="직선 연결선 2633">
            <a:extLst>
              <a:ext uri="{FF2B5EF4-FFF2-40B4-BE49-F238E27FC236}">
                <a16:creationId xmlns:a16="http://schemas.microsoft.com/office/drawing/2014/main" id="{16BAC5CB-753C-15FA-2B41-9AE46D8B4289}"/>
              </a:ext>
            </a:extLst>
          </p:cNvPr>
          <p:cNvCxnSpPr>
            <a:cxnSpLocks/>
          </p:cNvCxnSpPr>
          <p:nvPr/>
        </p:nvCxnSpPr>
        <p:spPr>
          <a:xfrm flipV="1">
            <a:off x="9390707" y="281326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35" name="직선 연결선 2634">
            <a:extLst>
              <a:ext uri="{FF2B5EF4-FFF2-40B4-BE49-F238E27FC236}">
                <a16:creationId xmlns:a16="http://schemas.microsoft.com/office/drawing/2014/main" id="{47E6D68B-0D0E-FC6A-7B4B-AFCCC5126218}"/>
              </a:ext>
            </a:extLst>
          </p:cNvPr>
          <p:cNvCxnSpPr>
            <a:cxnSpLocks/>
          </p:cNvCxnSpPr>
          <p:nvPr/>
        </p:nvCxnSpPr>
        <p:spPr>
          <a:xfrm flipV="1">
            <a:off x="9436795" y="287116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36" name="직선 연결선 2635">
            <a:extLst>
              <a:ext uri="{FF2B5EF4-FFF2-40B4-BE49-F238E27FC236}">
                <a16:creationId xmlns:a16="http://schemas.microsoft.com/office/drawing/2014/main" id="{306AD785-88A2-65EB-A100-6A769F0902B8}"/>
              </a:ext>
            </a:extLst>
          </p:cNvPr>
          <p:cNvCxnSpPr>
            <a:cxnSpLocks/>
          </p:cNvCxnSpPr>
          <p:nvPr/>
        </p:nvCxnSpPr>
        <p:spPr>
          <a:xfrm flipV="1">
            <a:off x="9483484" y="2925157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37" name="직선 연결선 2636">
            <a:extLst>
              <a:ext uri="{FF2B5EF4-FFF2-40B4-BE49-F238E27FC236}">
                <a16:creationId xmlns:a16="http://schemas.microsoft.com/office/drawing/2014/main" id="{D2363CC1-D214-FD34-AFB0-E1CB8242278A}"/>
              </a:ext>
            </a:extLst>
          </p:cNvPr>
          <p:cNvCxnSpPr>
            <a:cxnSpLocks/>
          </p:cNvCxnSpPr>
          <p:nvPr/>
        </p:nvCxnSpPr>
        <p:spPr>
          <a:xfrm flipV="1">
            <a:off x="9510771" y="298680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38" name="직선 연결선 2637">
            <a:extLst>
              <a:ext uri="{FF2B5EF4-FFF2-40B4-BE49-F238E27FC236}">
                <a16:creationId xmlns:a16="http://schemas.microsoft.com/office/drawing/2014/main" id="{279C1CE5-851F-8248-CC35-FAB6A73EC81D}"/>
              </a:ext>
            </a:extLst>
          </p:cNvPr>
          <p:cNvCxnSpPr>
            <a:cxnSpLocks/>
          </p:cNvCxnSpPr>
          <p:nvPr/>
        </p:nvCxnSpPr>
        <p:spPr>
          <a:xfrm flipV="1">
            <a:off x="9534936" y="3045327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39" name="직선 연결선 2638">
            <a:extLst>
              <a:ext uri="{FF2B5EF4-FFF2-40B4-BE49-F238E27FC236}">
                <a16:creationId xmlns:a16="http://schemas.microsoft.com/office/drawing/2014/main" id="{98D323CF-7154-8601-3E1E-E077104A40E8}"/>
              </a:ext>
            </a:extLst>
          </p:cNvPr>
          <p:cNvCxnSpPr>
            <a:cxnSpLocks/>
          </p:cNvCxnSpPr>
          <p:nvPr/>
        </p:nvCxnSpPr>
        <p:spPr>
          <a:xfrm flipV="1">
            <a:off x="8243421" y="382029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40" name="직선 연결선 2639">
            <a:extLst>
              <a:ext uri="{FF2B5EF4-FFF2-40B4-BE49-F238E27FC236}">
                <a16:creationId xmlns:a16="http://schemas.microsoft.com/office/drawing/2014/main" id="{6B1504CC-2205-1D76-B033-B96AC7F606F4}"/>
              </a:ext>
            </a:extLst>
          </p:cNvPr>
          <p:cNvCxnSpPr>
            <a:cxnSpLocks/>
          </p:cNvCxnSpPr>
          <p:nvPr/>
        </p:nvCxnSpPr>
        <p:spPr>
          <a:xfrm flipV="1">
            <a:off x="8300265" y="3868125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41" name="직선 연결선 2640">
            <a:extLst>
              <a:ext uri="{FF2B5EF4-FFF2-40B4-BE49-F238E27FC236}">
                <a16:creationId xmlns:a16="http://schemas.microsoft.com/office/drawing/2014/main" id="{7C91A21C-0E1D-3E57-CA0E-8CF2F567C0B8}"/>
              </a:ext>
            </a:extLst>
          </p:cNvPr>
          <p:cNvCxnSpPr>
            <a:cxnSpLocks/>
          </p:cNvCxnSpPr>
          <p:nvPr/>
        </p:nvCxnSpPr>
        <p:spPr>
          <a:xfrm flipV="1">
            <a:off x="8335251" y="3925438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42" name="직선 연결선 2641">
            <a:extLst>
              <a:ext uri="{FF2B5EF4-FFF2-40B4-BE49-F238E27FC236}">
                <a16:creationId xmlns:a16="http://schemas.microsoft.com/office/drawing/2014/main" id="{547065ED-FC02-C06C-DCC2-951A82E088DE}"/>
              </a:ext>
            </a:extLst>
          </p:cNvPr>
          <p:cNvCxnSpPr>
            <a:cxnSpLocks/>
          </p:cNvCxnSpPr>
          <p:nvPr/>
        </p:nvCxnSpPr>
        <p:spPr>
          <a:xfrm flipV="1">
            <a:off x="8392339" y="396938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43" name="직선 연결선 2642">
            <a:extLst>
              <a:ext uri="{FF2B5EF4-FFF2-40B4-BE49-F238E27FC236}">
                <a16:creationId xmlns:a16="http://schemas.microsoft.com/office/drawing/2014/main" id="{EE003272-F683-C45E-CED2-251CF0AA56FC}"/>
              </a:ext>
            </a:extLst>
          </p:cNvPr>
          <p:cNvCxnSpPr>
            <a:cxnSpLocks/>
          </p:cNvCxnSpPr>
          <p:nvPr/>
        </p:nvCxnSpPr>
        <p:spPr>
          <a:xfrm flipV="1">
            <a:off x="8446218" y="401193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44" name="직선 연결선 2643">
            <a:extLst>
              <a:ext uri="{FF2B5EF4-FFF2-40B4-BE49-F238E27FC236}">
                <a16:creationId xmlns:a16="http://schemas.microsoft.com/office/drawing/2014/main" id="{DB1B115F-1BF2-C0C7-3B9F-E47734F4D303}"/>
              </a:ext>
            </a:extLst>
          </p:cNvPr>
          <p:cNvCxnSpPr>
            <a:cxnSpLocks/>
          </p:cNvCxnSpPr>
          <p:nvPr/>
        </p:nvCxnSpPr>
        <p:spPr>
          <a:xfrm flipV="1">
            <a:off x="8188913" y="3761773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45" name="직선 연결선 2644">
            <a:extLst>
              <a:ext uri="{FF2B5EF4-FFF2-40B4-BE49-F238E27FC236}">
                <a16:creationId xmlns:a16="http://schemas.microsoft.com/office/drawing/2014/main" id="{20BD4407-BFF0-7B18-660C-F162FF9003FE}"/>
              </a:ext>
            </a:extLst>
          </p:cNvPr>
          <p:cNvCxnSpPr>
            <a:cxnSpLocks/>
          </p:cNvCxnSpPr>
          <p:nvPr/>
        </p:nvCxnSpPr>
        <p:spPr>
          <a:xfrm flipH="1" flipV="1">
            <a:off x="9513219" y="3741341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46" name="직선 연결선 2645">
            <a:extLst>
              <a:ext uri="{FF2B5EF4-FFF2-40B4-BE49-F238E27FC236}">
                <a16:creationId xmlns:a16="http://schemas.microsoft.com/office/drawing/2014/main" id="{5346F0C3-2DB9-B898-36DC-0BF6C5ED3622}"/>
              </a:ext>
            </a:extLst>
          </p:cNvPr>
          <p:cNvCxnSpPr>
            <a:cxnSpLocks/>
          </p:cNvCxnSpPr>
          <p:nvPr/>
        </p:nvCxnSpPr>
        <p:spPr>
          <a:xfrm flipH="1" flipV="1">
            <a:off x="9486782" y="379876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47" name="직선 연결선 2646">
            <a:extLst>
              <a:ext uri="{FF2B5EF4-FFF2-40B4-BE49-F238E27FC236}">
                <a16:creationId xmlns:a16="http://schemas.microsoft.com/office/drawing/2014/main" id="{71677FF1-E064-26E5-397C-CE5741597C4C}"/>
              </a:ext>
            </a:extLst>
          </p:cNvPr>
          <p:cNvCxnSpPr>
            <a:cxnSpLocks/>
          </p:cNvCxnSpPr>
          <p:nvPr/>
        </p:nvCxnSpPr>
        <p:spPr>
          <a:xfrm flipH="1" flipV="1">
            <a:off x="9437282" y="3844495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48" name="직선 연결선 2647">
            <a:extLst>
              <a:ext uri="{FF2B5EF4-FFF2-40B4-BE49-F238E27FC236}">
                <a16:creationId xmlns:a16="http://schemas.microsoft.com/office/drawing/2014/main" id="{38E13BDC-8E38-CBF7-7BCC-0158E14803D3}"/>
              </a:ext>
            </a:extLst>
          </p:cNvPr>
          <p:cNvCxnSpPr>
            <a:cxnSpLocks/>
          </p:cNvCxnSpPr>
          <p:nvPr/>
        </p:nvCxnSpPr>
        <p:spPr>
          <a:xfrm flipH="1" flipV="1">
            <a:off x="9404764" y="389748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49" name="직선 연결선 2648">
            <a:extLst>
              <a:ext uri="{FF2B5EF4-FFF2-40B4-BE49-F238E27FC236}">
                <a16:creationId xmlns:a16="http://schemas.microsoft.com/office/drawing/2014/main" id="{B79C5BBF-7363-5F74-2517-08FDDF5D1CBA}"/>
              </a:ext>
            </a:extLst>
          </p:cNvPr>
          <p:cNvCxnSpPr>
            <a:cxnSpLocks/>
          </p:cNvCxnSpPr>
          <p:nvPr/>
        </p:nvCxnSpPr>
        <p:spPr>
          <a:xfrm flipH="1" flipV="1">
            <a:off x="9357827" y="3938954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50" name="직선 연결선 2649">
            <a:extLst>
              <a:ext uri="{FF2B5EF4-FFF2-40B4-BE49-F238E27FC236}">
                <a16:creationId xmlns:a16="http://schemas.microsoft.com/office/drawing/2014/main" id="{4CCBB092-AF9E-08FD-E7C8-F9304E89754E}"/>
              </a:ext>
            </a:extLst>
          </p:cNvPr>
          <p:cNvCxnSpPr>
            <a:cxnSpLocks/>
          </p:cNvCxnSpPr>
          <p:nvPr/>
        </p:nvCxnSpPr>
        <p:spPr>
          <a:xfrm flipH="1" flipV="1">
            <a:off x="9298799" y="397815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51" name="원형: 비어 있음 2650">
            <a:extLst>
              <a:ext uri="{FF2B5EF4-FFF2-40B4-BE49-F238E27FC236}">
                <a16:creationId xmlns:a16="http://schemas.microsoft.com/office/drawing/2014/main" id="{3EA305F2-DA30-8E77-8DA0-27BD385AA05F}"/>
              </a:ext>
            </a:extLst>
          </p:cNvPr>
          <p:cNvSpPr/>
          <p:nvPr/>
        </p:nvSpPr>
        <p:spPr>
          <a:xfrm>
            <a:off x="8270532" y="2792927"/>
            <a:ext cx="1334170" cy="1307976"/>
          </a:xfrm>
          <a:prstGeom prst="donut">
            <a:avLst>
              <a:gd name="adj" fmla="val 1086"/>
            </a:avLst>
          </a:prstGeom>
          <a:noFill/>
          <a:ln w="9525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52" name="원형: 비어 있음 2651">
            <a:extLst>
              <a:ext uri="{FF2B5EF4-FFF2-40B4-BE49-F238E27FC236}">
                <a16:creationId xmlns:a16="http://schemas.microsoft.com/office/drawing/2014/main" id="{182C2E0D-F286-4B14-B2F5-B8C3D897EF0E}"/>
              </a:ext>
            </a:extLst>
          </p:cNvPr>
          <p:cNvSpPr/>
          <p:nvPr/>
        </p:nvSpPr>
        <p:spPr>
          <a:xfrm>
            <a:off x="8042062" y="2565779"/>
            <a:ext cx="1798352" cy="1763045"/>
          </a:xfrm>
          <a:prstGeom prst="donu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53" name="순서도: 판단 2652">
            <a:extLst>
              <a:ext uri="{FF2B5EF4-FFF2-40B4-BE49-F238E27FC236}">
                <a16:creationId xmlns:a16="http://schemas.microsoft.com/office/drawing/2014/main" id="{DF1B03FF-62B3-C3DF-3C90-DF3098EC67DD}"/>
              </a:ext>
            </a:extLst>
          </p:cNvPr>
          <p:cNvSpPr/>
          <p:nvPr/>
        </p:nvSpPr>
        <p:spPr>
          <a:xfrm>
            <a:off x="8833527" y="2457594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54" name="순서도: 판단 2653">
            <a:extLst>
              <a:ext uri="{FF2B5EF4-FFF2-40B4-BE49-F238E27FC236}">
                <a16:creationId xmlns:a16="http://schemas.microsoft.com/office/drawing/2014/main" id="{BF57EEE2-843D-ABEF-77CF-F87F548FC68A}"/>
              </a:ext>
            </a:extLst>
          </p:cNvPr>
          <p:cNvSpPr/>
          <p:nvPr/>
        </p:nvSpPr>
        <p:spPr>
          <a:xfrm>
            <a:off x="8829774" y="4101712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55" name="순서도: 판단 2654">
            <a:extLst>
              <a:ext uri="{FF2B5EF4-FFF2-40B4-BE49-F238E27FC236}">
                <a16:creationId xmlns:a16="http://schemas.microsoft.com/office/drawing/2014/main" id="{B58B58D3-F9BD-234D-2902-125B3290178D}"/>
              </a:ext>
            </a:extLst>
          </p:cNvPr>
          <p:cNvSpPr/>
          <p:nvPr/>
        </p:nvSpPr>
        <p:spPr>
          <a:xfrm rot="5400000">
            <a:off x="9652713" y="3278387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56" name="순서도: 판단 2655">
            <a:extLst>
              <a:ext uri="{FF2B5EF4-FFF2-40B4-BE49-F238E27FC236}">
                <a16:creationId xmlns:a16="http://schemas.microsoft.com/office/drawing/2014/main" id="{26EF5C6D-87B3-A6DF-4E04-58E9381EE7D0}"/>
              </a:ext>
            </a:extLst>
          </p:cNvPr>
          <p:cNvSpPr/>
          <p:nvPr/>
        </p:nvSpPr>
        <p:spPr>
          <a:xfrm rot="5400000">
            <a:off x="7976825" y="3274522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57" name="순서도: 판단 2656">
            <a:extLst>
              <a:ext uri="{FF2B5EF4-FFF2-40B4-BE49-F238E27FC236}">
                <a16:creationId xmlns:a16="http://schemas.microsoft.com/office/drawing/2014/main" id="{0B49FB3B-4D7D-0270-1E7E-B6DEB95A991E}"/>
              </a:ext>
            </a:extLst>
          </p:cNvPr>
          <p:cNvSpPr/>
          <p:nvPr/>
        </p:nvSpPr>
        <p:spPr>
          <a:xfrm>
            <a:off x="8902135" y="2533794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58" name="순서도: 판단 2657">
            <a:extLst>
              <a:ext uri="{FF2B5EF4-FFF2-40B4-BE49-F238E27FC236}">
                <a16:creationId xmlns:a16="http://schemas.microsoft.com/office/drawing/2014/main" id="{A907EB93-B170-34E1-4B6D-FBB36C428AB2}"/>
              </a:ext>
            </a:extLst>
          </p:cNvPr>
          <p:cNvSpPr/>
          <p:nvPr/>
        </p:nvSpPr>
        <p:spPr>
          <a:xfrm>
            <a:off x="8897123" y="4182700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59" name="순서도: 판단 2658">
            <a:extLst>
              <a:ext uri="{FF2B5EF4-FFF2-40B4-BE49-F238E27FC236}">
                <a16:creationId xmlns:a16="http://schemas.microsoft.com/office/drawing/2014/main" id="{EC539802-A2FC-35AA-C534-9D9230A02DAD}"/>
              </a:ext>
            </a:extLst>
          </p:cNvPr>
          <p:cNvSpPr/>
          <p:nvPr/>
        </p:nvSpPr>
        <p:spPr>
          <a:xfrm rot="5400000">
            <a:off x="9723780" y="3354672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60" name="순서도: 판단 2659">
            <a:extLst>
              <a:ext uri="{FF2B5EF4-FFF2-40B4-BE49-F238E27FC236}">
                <a16:creationId xmlns:a16="http://schemas.microsoft.com/office/drawing/2014/main" id="{E75397EF-8657-1D34-264B-B3EAB44F420B}"/>
              </a:ext>
            </a:extLst>
          </p:cNvPr>
          <p:cNvSpPr/>
          <p:nvPr/>
        </p:nvSpPr>
        <p:spPr>
          <a:xfrm rot="5400000">
            <a:off x="8042494" y="3353283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61" name="이등변 삼각형 2660">
            <a:extLst>
              <a:ext uri="{FF2B5EF4-FFF2-40B4-BE49-F238E27FC236}">
                <a16:creationId xmlns:a16="http://schemas.microsoft.com/office/drawing/2014/main" id="{744B7D7C-27D7-1BD6-EC5D-C4F2782E5C0C}"/>
              </a:ext>
            </a:extLst>
          </p:cNvPr>
          <p:cNvSpPr/>
          <p:nvPr/>
        </p:nvSpPr>
        <p:spPr>
          <a:xfrm>
            <a:off x="8407886" y="2876855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62" name="이등변 삼각형 2661">
            <a:extLst>
              <a:ext uri="{FF2B5EF4-FFF2-40B4-BE49-F238E27FC236}">
                <a16:creationId xmlns:a16="http://schemas.microsoft.com/office/drawing/2014/main" id="{04F4E242-CE17-DDF6-E661-DBBFA5BF2232}"/>
              </a:ext>
            </a:extLst>
          </p:cNvPr>
          <p:cNvSpPr/>
          <p:nvPr/>
        </p:nvSpPr>
        <p:spPr>
          <a:xfrm rot="10800000">
            <a:off x="8415283" y="3117806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63" name="그림 2662" descr="병, 정물 사진이(가) 표시된 사진&#10;&#10;자동 생성된 설명">
            <a:extLst>
              <a:ext uri="{FF2B5EF4-FFF2-40B4-BE49-F238E27FC236}">
                <a16:creationId xmlns:a16="http://schemas.microsoft.com/office/drawing/2014/main" id="{9E8099F6-53DC-AEB9-3058-514D514AF7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001627">
            <a:off x="8307576" y="4776479"/>
            <a:ext cx="1431679" cy="1479051"/>
          </a:xfrm>
          <a:prstGeom prst="rect">
            <a:avLst/>
          </a:prstGeom>
        </p:spPr>
      </p:pic>
      <p:pic>
        <p:nvPicPr>
          <p:cNvPr id="2664" name="그림 2663" descr="병, 정물 사진이(가) 표시된 사진&#10;&#10;자동 생성된 설명">
            <a:extLst>
              <a:ext uri="{FF2B5EF4-FFF2-40B4-BE49-F238E27FC236}">
                <a16:creationId xmlns:a16="http://schemas.microsoft.com/office/drawing/2014/main" id="{87637E1D-11C5-9353-1DCD-1880427FADF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001627">
            <a:off x="8200738" y="471043"/>
            <a:ext cx="1431679" cy="1479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3277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4" name="타원 2453">
            <a:extLst>
              <a:ext uri="{FF2B5EF4-FFF2-40B4-BE49-F238E27FC236}">
                <a16:creationId xmlns:a16="http://schemas.microsoft.com/office/drawing/2014/main" id="{62C15410-D9B9-1CEE-4B2D-E6F3A110112F}"/>
              </a:ext>
            </a:extLst>
          </p:cNvPr>
          <p:cNvSpPr/>
          <p:nvPr/>
        </p:nvSpPr>
        <p:spPr>
          <a:xfrm>
            <a:off x="764124" y="3023088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76" name="타원 2275">
            <a:extLst>
              <a:ext uri="{FF2B5EF4-FFF2-40B4-BE49-F238E27FC236}">
                <a16:creationId xmlns:a16="http://schemas.microsoft.com/office/drawing/2014/main" id="{18153DA5-165A-FE5A-B748-DCB676BE22F4}"/>
              </a:ext>
            </a:extLst>
          </p:cNvPr>
          <p:cNvSpPr/>
          <p:nvPr/>
        </p:nvSpPr>
        <p:spPr>
          <a:xfrm>
            <a:off x="772611" y="792602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400" name="직선 연결선 2399">
            <a:extLst>
              <a:ext uri="{FF2B5EF4-FFF2-40B4-BE49-F238E27FC236}">
                <a16:creationId xmlns:a16="http://schemas.microsoft.com/office/drawing/2014/main" id="{9791C4AE-65AE-5D75-037A-24537987A5B4}"/>
              </a:ext>
            </a:extLst>
          </p:cNvPr>
          <p:cNvCxnSpPr>
            <a:cxnSpLocks/>
          </p:cNvCxnSpPr>
          <p:nvPr/>
        </p:nvCxnSpPr>
        <p:spPr>
          <a:xfrm flipH="1" flipV="1">
            <a:off x="906946" y="75167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4" name="직선 연결선 2403">
            <a:extLst>
              <a:ext uri="{FF2B5EF4-FFF2-40B4-BE49-F238E27FC236}">
                <a16:creationId xmlns:a16="http://schemas.microsoft.com/office/drawing/2014/main" id="{49AB7A5C-20C5-844F-7F69-5380F3C012C5}"/>
              </a:ext>
            </a:extLst>
          </p:cNvPr>
          <p:cNvCxnSpPr>
            <a:cxnSpLocks/>
          </p:cNvCxnSpPr>
          <p:nvPr/>
        </p:nvCxnSpPr>
        <p:spPr>
          <a:xfrm flipH="1" flipV="1">
            <a:off x="853577" y="786406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5" name="직선 연결선 2404">
            <a:extLst>
              <a:ext uri="{FF2B5EF4-FFF2-40B4-BE49-F238E27FC236}">
                <a16:creationId xmlns:a16="http://schemas.microsoft.com/office/drawing/2014/main" id="{B581308B-313B-91A8-40A7-A1D59E6B9400}"/>
              </a:ext>
            </a:extLst>
          </p:cNvPr>
          <p:cNvCxnSpPr>
            <a:cxnSpLocks/>
          </p:cNvCxnSpPr>
          <p:nvPr/>
        </p:nvCxnSpPr>
        <p:spPr>
          <a:xfrm flipH="1" flipV="1">
            <a:off x="812448" y="83399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6" name="직선 연결선 2405">
            <a:extLst>
              <a:ext uri="{FF2B5EF4-FFF2-40B4-BE49-F238E27FC236}">
                <a16:creationId xmlns:a16="http://schemas.microsoft.com/office/drawing/2014/main" id="{AD092565-E144-5EBD-E3C8-FA4AC72207E3}"/>
              </a:ext>
            </a:extLst>
          </p:cNvPr>
          <p:cNvCxnSpPr>
            <a:cxnSpLocks/>
          </p:cNvCxnSpPr>
          <p:nvPr/>
        </p:nvCxnSpPr>
        <p:spPr>
          <a:xfrm flipH="1" flipV="1">
            <a:off x="772785" y="87388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7" name="직선 연결선 2406">
            <a:extLst>
              <a:ext uri="{FF2B5EF4-FFF2-40B4-BE49-F238E27FC236}">
                <a16:creationId xmlns:a16="http://schemas.microsoft.com/office/drawing/2014/main" id="{2BC3225A-F3B9-BE62-FE63-1BC4870EA9E4}"/>
              </a:ext>
            </a:extLst>
          </p:cNvPr>
          <p:cNvCxnSpPr>
            <a:cxnSpLocks/>
          </p:cNvCxnSpPr>
          <p:nvPr/>
        </p:nvCxnSpPr>
        <p:spPr>
          <a:xfrm flipH="1" flipV="1">
            <a:off x="733122" y="91378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8" name="직선 연결선 2407">
            <a:extLst>
              <a:ext uri="{FF2B5EF4-FFF2-40B4-BE49-F238E27FC236}">
                <a16:creationId xmlns:a16="http://schemas.microsoft.com/office/drawing/2014/main" id="{30640560-BF1D-7760-9C7A-BC2E36811C1D}"/>
              </a:ext>
            </a:extLst>
          </p:cNvPr>
          <p:cNvCxnSpPr>
            <a:cxnSpLocks/>
          </p:cNvCxnSpPr>
          <p:nvPr/>
        </p:nvCxnSpPr>
        <p:spPr>
          <a:xfrm flipH="1" flipV="1">
            <a:off x="699293" y="97305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9" name="직선 연결선 2408">
            <a:extLst>
              <a:ext uri="{FF2B5EF4-FFF2-40B4-BE49-F238E27FC236}">
                <a16:creationId xmlns:a16="http://schemas.microsoft.com/office/drawing/2014/main" id="{C7661E92-3E41-C418-442C-562A6AC09D7D}"/>
              </a:ext>
            </a:extLst>
          </p:cNvPr>
          <p:cNvCxnSpPr>
            <a:cxnSpLocks/>
          </p:cNvCxnSpPr>
          <p:nvPr/>
        </p:nvCxnSpPr>
        <p:spPr>
          <a:xfrm flipV="1">
            <a:off x="1811243" y="76327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2" name="직선 연결선 2411">
            <a:extLst>
              <a:ext uri="{FF2B5EF4-FFF2-40B4-BE49-F238E27FC236}">
                <a16:creationId xmlns:a16="http://schemas.microsoft.com/office/drawing/2014/main" id="{AE79E027-712B-9A6C-ED46-F17F46980132}"/>
              </a:ext>
            </a:extLst>
          </p:cNvPr>
          <p:cNvCxnSpPr>
            <a:cxnSpLocks/>
          </p:cNvCxnSpPr>
          <p:nvPr/>
        </p:nvCxnSpPr>
        <p:spPr>
          <a:xfrm flipV="1">
            <a:off x="1871121" y="795088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3" name="직선 연결선 2412">
            <a:extLst>
              <a:ext uri="{FF2B5EF4-FFF2-40B4-BE49-F238E27FC236}">
                <a16:creationId xmlns:a16="http://schemas.microsoft.com/office/drawing/2014/main" id="{49F9A54C-3D10-BD9C-1BB4-EDF1B51A35A6}"/>
              </a:ext>
            </a:extLst>
          </p:cNvPr>
          <p:cNvCxnSpPr>
            <a:cxnSpLocks/>
          </p:cNvCxnSpPr>
          <p:nvPr/>
        </p:nvCxnSpPr>
        <p:spPr>
          <a:xfrm flipV="1">
            <a:off x="1917209" y="85299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4" name="직선 연결선 2413">
            <a:extLst>
              <a:ext uri="{FF2B5EF4-FFF2-40B4-BE49-F238E27FC236}">
                <a16:creationId xmlns:a16="http://schemas.microsoft.com/office/drawing/2014/main" id="{DF9EC117-0ABC-3565-578B-5486DD47FEF7}"/>
              </a:ext>
            </a:extLst>
          </p:cNvPr>
          <p:cNvCxnSpPr>
            <a:cxnSpLocks/>
          </p:cNvCxnSpPr>
          <p:nvPr/>
        </p:nvCxnSpPr>
        <p:spPr>
          <a:xfrm flipV="1">
            <a:off x="1963898" y="906983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5" name="직선 연결선 2414">
            <a:extLst>
              <a:ext uri="{FF2B5EF4-FFF2-40B4-BE49-F238E27FC236}">
                <a16:creationId xmlns:a16="http://schemas.microsoft.com/office/drawing/2014/main" id="{22E98C92-EEED-798D-16B6-C00AAA3BC297}"/>
              </a:ext>
            </a:extLst>
          </p:cNvPr>
          <p:cNvCxnSpPr>
            <a:cxnSpLocks/>
          </p:cNvCxnSpPr>
          <p:nvPr/>
        </p:nvCxnSpPr>
        <p:spPr>
          <a:xfrm flipV="1">
            <a:off x="1991185" y="96863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6" name="직선 연결선 2415">
            <a:extLst>
              <a:ext uri="{FF2B5EF4-FFF2-40B4-BE49-F238E27FC236}">
                <a16:creationId xmlns:a16="http://schemas.microsoft.com/office/drawing/2014/main" id="{6D8A4FE2-5B69-4A5F-A56C-B22C31DDA10A}"/>
              </a:ext>
            </a:extLst>
          </p:cNvPr>
          <p:cNvCxnSpPr>
            <a:cxnSpLocks/>
          </p:cNvCxnSpPr>
          <p:nvPr/>
        </p:nvCxnSpPr>
        <p:spPr>
          <a:xfrm flipV="1">
            <a:off x="2015350" y="1027153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7" name="직선 연결선 2416">
            <a:extLst>
              <a:ext uri="{FF2B5EF4-FFF2-40B4-BE49-F238E27FC236}">
                <a16:creationId xmlns:a16="http://schemas.microsoft.com/office/drawing/2014/main" id="{F96B6000-CABC-A701-6894-ABFB5CEA706A}"/>
              </a:ext>
            </a:extLst>
          </p:cNvPr>
          <p:cNvCxnSpPr>
            <a:cxnSpLocks/>
          </p:cNvCxnSpPr>
          <p:nvPr/>
        </p:nvCxnSpPr>
        <p:spPr>
          <a:xfrm flipV="1">
            <a:off x="723835" y="180212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8" name="직선 연결선 2417">
            <a:extLst>
              <a:ext uri="{FF2B5EF4-FFF2-40B4-BE49-F238E27FC236}">
                <a16:creationId xmlns:a16="http://schemas.microsoft.com/office/drawing/2014/main" id="{9A13E782-3826-DDAA-8CC6-14C9A263359F}"/>
              </a:ext>
            </a:extLst>
          </p:cNvPr>
          <p:cNvCxnSpPr>
            <a:cxnSpLocks/>
          </p:cNvCxnSpPr>
          <p:nvPr/>
        </p:nvCxnSpPr>
        <p:spPr>
          <a:xfrm flipV="1">
            <a:off x="780679" y="184995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9" name="직선 연결선 2418">
            <a:extLst>
              <a:ext uri="{FF2B5EF4-FFF2-40B4-BE49-F238E27FC236}">
                <a16:creationId xmlns:a16="http://schemas.microsoft.com/office/drawing/2014/main" id="{8D803C0D-7989-964D-5155-05CDD8E439E4}"/>
              </a:ext>
            </a:extLst>
          </p:cNvPr>
          <p:cNvCxnSpPr>
            <a:cxnSpLocks/>
          </p:cNvCxnSpPr>
          <p:nvPr/>
        </p:nvCxnSpPr>
        <p:spPr>
          <a:xfrm flipV="1">
            <a:off x="815665" y="190726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0" name="직선 연결선 2419">
            <a:extLst>
              <a:ext uri="{FF2B5EF4-FFF2-40B4-BE49-F238E27FC236}">
                <a16:creationId xmlns:a16="http://schemas.microsoft.com/office/drawing/2014/main" id="{2B4C09A5-C9C5-6C51-89FF-6CD1CDF2A029}"/>
              </a:ext>
            </a:extLst>
          </p:cNvPr>
          <p:cNvCxnSpPr>
            <a:cxnSpLocks/>
          </p:cNvCxnSpPr>
          <p:nvPr/>
        </p:nvCxnSpPr>
        <p:spPr>
          <a:xfrm flipV="1">
            <a:off x="872753" y="195121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1" name="직선 연결선 2420">
            <a:extLst>
              <a:ext uri="{FF2B5EF4-FFF2-40B4-BE49-F238E27FC236}">
                <a16:creationId xmlns:a16="http://schemas.microsoft.com/office/drawing/2014/main" id="{E754F439-37D0-02D1-9305-F69528328613}"/>
              </a:ext>
            </a:extLst>
          </p:cNvPr>
          <p:cNvCxnSpPr>
            <a:cxnSpLocks/>
          </p:cNvCxnSpPr>
          <p:nvPr/>
        </p:nvCxnSpPr>
        <p:spPr>
          <a:xfrm flipV="1">
            <a:off x="926632" y="1993765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2" name="직선 연결선 2421">
            <a:extLst>
              <a:ext uri="{FF2B5EF4-FFF2-40B4-BE49-F238E27FC236}">
                <a16:creationId xmlns:a16="http://schemas.microsoft.com/office/drawing/2014/main" id="{E45EE59A-A57A-8A88-201E-61B4B822165F}"/>
              </a:ext>
            </a:extLst>
          </p:cNvPr>
          <p:cNvCxnSpPr>
            <a:cxnSpLocks/>
          </p:cNvCxnSpPr>
          <p:nvPr/>
        </p:nvCxnSpPr>
        <p:spPr>
          <a:xfrm flipV="1">
            <a:off x="669327" y="174359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4" name="직선 연결선 2423">
            <a:extLst>
              <a:ext uri="{FF2B5EF4-FFF2-40B4-BE49-F238E27FC236}">
                <a16:creationId xmlns:a16="http://schemas.microsoft.com/office/drawing/2014/main" id="{64BE0269-0329-0ADA-AF15-9D1932381403}"/>
              </a:ext>
            </a:extLst>
          </p:cNvPr>
          <p:cNvCxnSpPr>
            <a:cxnSpLocks/>
          </p:cNvCxnSpPr>
          <p:nvPr/>
        </p:nvCxnSpPr>
        <p:spPr>
          <a:xfrm flipH="1" flipV="1">
            <a:off x="1993633" y="172316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5" name="직선 연결선 2424">
            <a:extLst>
              <a:ext uri="{FF2B5EF4-FFF2-40B4-BE49-F238E27FC236}">
                <a16:creationId xmlns:a16="http://schemas.microsoft.com/office/drawing/2014/main" id="{42C37264-59EC-8216-64A3-5577230BB119}"/>
              </a:ext>
            </a:extLst>
          </p:cNvPr>
          <p:cNvCxnSpPr>
            <a:cxnSpLocks/>
          </p:cNvCxnSpPr>
          <p:nvPr/>
        </p:nvCxnSpPr>
        <p:spPr>
          <a:xfrm flipH="1" flipV="1">
            <a:off x="1967196" y="178058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6" name="직선 연결선 2425">
            <a:extLst>
              <a:ext uri="{FF2B5EF4-FFF2-40B4-BE49-F238E27FC236}">
                <a16:creationId xmlns:a16="http://schemas.microsoft.com/office/drawing/2014/main" id="{EDBEBD76-4C34-BC80-1AEF-988049277F65}"/>
              </a:ext>
            </a:extLst>
          </p:cNvPr>
          <p:cNvCxnSpPr>
            <a:cxnSpLocks/>
          </p:cNvCxnSpPr>
          <p:nvPr/>
        </p:nvCxnSpPr>
        <p:spPr>
          <a:xfrm flipH="1" flipV="1">
            <a:off x="1917696" y="1826321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7" name="직선 연결선 2426">
            <a:extLst>
              <a:ext uri="{FF2B5EF4-FFF2-40B4-BE49-F238E27FC236}">
                <a16:creationId xmlns:a16="http://schemas.microsoft.com/office/drawing/2014/main" id="{DC524587-D02A-4C64-3ECC-1AF96ACBE17E}"/>
              </a:ext>
            </a:extLst>
          </p:cNvPr>
          <p:cNvCxnSpPr>
            <a:cxnSpLocks/>
          </p:cNvCxnSpPr>
          <p:nvPr/>
        </p:nvCxnSpPr>
        <p:spPr>
          <a:xfrm flipH="1" flipV="1">
            <a:off x="1885178" y="187930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8" name="직선 연결선 2427">
            <a:extLst>
              <a:ext uri="{FF2B5EF4-FFF2-40B4-BE49-F238E27FC236}">
                <a16:creationId xmlns:a16="http://schemas.microsoft.com/office/drawing/2014/main" id="{2DC8FE98-27FA-9B9E-CD45-C08ECC2A424E}"/>
              </a:ext>
            </a:extLst>
          </p:cNvPr>
          <p:cNvCxnSpPr>
            <a:cxnSpLocks/>
          </p:cNvCxnSpPr>
          <p:nvPr/>
        </p:nvCxnSpPr>
        <p:spPr>
          <a:xfrm flipH="1" flipV="1">
            <a:off x="1838241" y="1920780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9" name="직선 연결선 2428">
            <a:extLst>
              <a:ext uri="{FF2B5EF4-FFF2-40B4-BE49-F238E27FC236}">
                <a16:creationId xmlns:a16="http://schemas.microsoft.com/office/drawing/2014/main" id="{2627227F-2BF8-B96D-9C9A-E370596A51A8}"/>
              </a:ext>
            </a:extLst>
          </p:cNvPr>
          <p:cNvCxnSpPr>
            <a:cxnSpLocks/>
          </p:cNvCxnSpPr>
          <p:nvPr/>
        </p:nvCxnSpPr>
        <p:spPr>
          <a:xfrm flipH="1" flipV="1">
            <a:off x="1779213" y="195997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54" name="원형: 비어 있음 2353">
            <a:extLst>
              <a:ext uri="{FF2B5EF4-FFF2-40B4-BE49-F238E27FC236}">
                <a16:creationId xmlns:a16="http://schemas.microsoft.com/office/drawing/2014/main" id="{84BDEE7F-6810-C4C3-8754-97AFBBE96A2D}"/>
              </a:ext>
            </a:extLst>
          </p:cNvPr>
          <p:cNvSpPr/>
          <p:nvPr/>
        </p:nvSpPr>
        <p:spPr>
          <a:xfrm>
            <a:off x="750946" y="774753"/>
            <a:ext cx="1334170" cy="1307976"/>
          </a:xfrm>
          <a:prstGeom prst="donut">
            <a:avLst>
              <a:gd name="adj" fmla="val 1086"/>
            </a:avLst>
          </a:prstGeom>
          <a:noFill/>
          <a:ln w="9525"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원형: 비어 있음 1">
            <a:extLst>
              <a:ext uri="{FF2B5EF4-FFF2-40B4-BE49-F238E27FC236}">
                <a16:creationId xmlns:a16="http://schemas.microsoft.com/office/drawing/2014/main" id="{0F592089-9A2E-FC01-1581-051CA662D50C}"/>
              </a:ext>
            </a:extLst>
          </p:cNvPr>
          <p:cNvSpPr/>
          <p:nvPr/>
        </p:nvSpPr>
        <p:spPr>
          <a:xfrm>
            <a:off x="522476" y="547605"/>
            <a:ext cx="1798352" cy="1763045"/>
          </a:xfrm>
          <a:prstGeom prst="donu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43" name="순서도: 판단 2342">
            <a:extLst>
              <a:ext uri="{FF2B5EF4-FFF2-40B4-BE49-F238E27FC236}">
                <a16:creationId xmlns:a16="http://schemas.microsoft.com/office/drawing/2014/main" id="{86BFBA37-A988-6F5A-19F2-29F64437FBFC}"/>
              </a:ext>
            </a:extLst>
          </p:cNvPr>
          <p:cNvSpPr/>
          <p:nvPr/>
        </p:nvSpPr>
        <p:spPr>
          <a:xfrm>
            <a:off x="1313941" y="439420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87" name="순서도: 판단 2386">
            <a:extLst>
              <a:ext uri="{FF2B5EF4-FFF2-40B4-BE49-F238E27FC236}">
                <a16:creationId xmlns:a16="http://schemas.microsoft.com/office/drawing/2014/main" id="{16086A6E-56D5-DB20-8AAE-B5BE72E17B90}"/>
              </a:ext>
            </a:extLst>
          </p:cNvPr>
          <p:cNvSpPr/>
          <p:nvPr/>
        </p:nvSpPr>
        <p:spPr>
          <a:xfrm>
            <a:off x="1310188" y="2083538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88" name="순서도: 판단 2387">
            <a:extLst>
              <a:ext uri="{FF2B5EF4-FFF2-40B4-BE49-F238E27FC236}">
                <a16:creationId xmlns:a16="http://schemas.microsoft.com/office/drawing/2014/main" id="{7DDBD014-8896-4532-64D2-167D363CED7B}"/>
              </a:ext>
            </a:extLst>
          </p:cNvPr>
          <p:cNvSpPr/>
          <p:nvPr/>
        </p:nvSpPr>
        <p:spPr>
          <a:xfrm rot="5400000">
            <a:off x="2133127" y="1260213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89" name="순서도: 판단 2388">
            <a:extLst>
              <a:ext uri="{FF2B5EF4-FFF2-40B4-BE49-F238E27FC236}">
                <a16:creationId xmlns:a16="http://schemas.microsoft.com/office/drawing/2014/main" id="{873C1A22-4CBB-45CD-A8F4-45DBF316F9BE}"/>
              </a:ext>
            </a:extLst>
          </p:cNvPr>
          <p:cNvSpPr/>
          <p:nvPr/>
        </p:nvSpPr>
        <p:spPr>
          <a:xfrm rot="5400000">
            <a:off x="457239" y="1256348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31" name="순서도: 판단 2430">
            <a:extLst>
              <a:ext uri="{FF2B5EF4-FFF2-40B4-BE49-F238E27FC236}">
                <a16:creationId xmlns:a16="http://schemas.microsoft.com/office/drawing/2014/main" id="{68B498C0-F44A-AA06-925C-C1272EE5CF25}"/>
              </a:ext>
            </a:extLst>
          </p:cNvPr>
          <p:cNvSpPr/>
          <p:nvPr/>
        </p:nvSpPr>
        <p:spPr>
          <a:xfrm>
            <a:off x="1382549" y="515620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32" name="순서도: 판단 2431">
            <a:extLst>
              <a:ext uri="{FF2B5EF4-FFF2-40B4-BE49-F238E27FC236}">
                <a16:creationId xmlns:a16="http://schemas.microsoft.com/office/drawing/2014/main" id="{602F4877-95B3-ED77-D686-2C94118DF5EF}"/>
              </a:ext>
            </a:extLst>
          </p:cNvPr>
          <p:cNvSpPr/>
          <p:nvPr/>
        </p:nvSpPr>
        <p:spPr>
          <a:xfrm>
            <a:off x="1377537" y="2164526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33" name="순서도: 판단 2432">
            <a:extLst>
              <a:ext uri="{FF2B5EF4-FFF2-40B4-BE49-F238E27FC236}">
                <a16:creationId xmlns:a16="http://schemas.microsoft.com/office/drawing/2014/main" id="{9E91F6C6-EB2C-DBED-4C13-C5F3DD7F9D83}"/>
              </a:ext>
            </a:extLst>
          </p:cNvPr>
          <p:cNvSpPr/>
          <p:nvPr/>
        </p:nvSpPr>
        <p:spPr>
          <a:xfrm rot="5400000">
            <a:off x="2204194" y="1336498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34" name="순서도: 판단 2433">
            <a:extLst>
              <a:ext uri="{FF2B5EF4-FFF2-40B4-BE49-F238E27FC236}">
                <a16:creationId xmlns:a16="http://schemas.microsoft.com/office/drawing/2014/main" id="{E9379183-39A8-8062-F05F-5CB49D9F2772}"/>
              </a:ext>
            </a:extLst>
          </p:cNvPr>
          <p:cNvSpPr/>
          <p:nvPr/>
        </p:nvSpPr>
        <p:spPr>
          <a:xfrm rot="5400000">
            <a:off x="522908" y="1335109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62C15410-D9B9-1CEE-4B2D-E6F3A110112F}"/>
              </a:ext>
            </a:extLst>
          </p:cNvPr>
          <p:cNvSpPr/>
          <p:nvPr/>
        </p:nvSpPr>
        <p:spPr>
          <a:xfrm>
            <a:off x="5777472" y="2876370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0E1EC4EC-4785-B1B2-5603-3AB66840AC85}"/>
              </a:ext>
            </a:extLst>
          </p:cNvPr>
          <p:cNvCxnSpPr>
            <a:cxnSpLocks/>
          </p:cNvCxnSpPr>
          <p:nvPr/>
        </p:nvCxnSpPr>
        <p:spPr>
          <a:xfrm flipH="1" flipV="1">
            <a:off x="925920" y="299366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42B526B8-C690-2B78-3BBF-B1795AFDD3C7}"/>
              </a:ext>
            </a:extLst>
          </p:cNvPr>
          <p:cNvCxnSpPr>
            <a:cxnSpLocks/>
          </p:cNvCxnSpPr>
          <p:nvPr/>
        </p:nvCxnSpPr>
        <p:spPr>
          <a:xfrm flipH="1" flipV="1">
            <a:off x="872551" y="3028391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1F7EB8B5-F5BF-E42E-F8EC-12FF3A6FE2E3}"/>
              </a:ext>
            </a:extLst>
          </p:cNvPr>
          <p:cNvCxnSpPr>
            <a:cxnSpLocks/>
          </p:cNvCxnSpPr>
          <p:nvPr/>
        </p:nvCxnSpPr>
        <p:spPr>
          <a:xfrm flipH="1" flipV="1">
            <a:off x="831422" y="307597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03901DBD-4665-BD66-9C9A-15DFB799CA0D}"/>
              </a:ext>
            </a:extLst>
          </p:cNvPr>
          <p:cNvCxnSpPr>
            <a:cxnSpLocks/>
          </p:cNvCxnSpPr>
          <p:nvPr/>
        </p:nvCxnSpPr>
        <p:spPr>
          <a:xfrm flipH="1" flipV="1">
            <a:off x="791759" y="311587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1847D950-295E-D622-360A-97DE2B34FF73}"/>
              </a:ext>
            </a:extLst>
          </p:cNvPr>
          <p:cNvCxnSpPr>
            <a:cxnSpLocks/>
          </p:cNvCxnSpPr>
          <p:nvPr/>
        </p:nvCxnSpPr>
        <p:spPr>
          <a:xfrm flipH="1" flipV="1">
            <a:off x="752096" y="315576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55068E7B-0CDA-F469-61DD-D613887B6C63}"/>
              </a:ext>
            </a:extLst>
          </p:cNvPr>
          <p:cNvCxnSpPr>
            <a:cxnSpLocks/>
          </p:cNvCxnSpPr>
          <p:nvPr/>
        </p:nvCxnSpPr>
        <p:spPr>
          <a:xfrm flipH="1" flipV="1">
            <a:off x="718267" y="321503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4DDDCE06-11A1-9DFB-399D-05E8E8EB8C2E}"/>
              </a:ext>
            </a:extLst>
          </p:cNvPr>
          <p:cNvCxnSpPr>
            <a:cxnSpLocks/>
          </p:cNvCxnSpPr>
          <p:nvPr/>
        </p:nvCxnSpPr>
        <p:spPr>
          <a:xfrm flipV="1">
            <a:off x="1830217" y="3005255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0" name="직선 연결선 2239">
            <a:extLst>
              <a:ext uri="{FF2B5EF4-FFF2-40B4-BE49-F238E27FC236}">
                <a16:creationId xmlns:a16="http://schemas.microsoft.com/office/drawing/2014/main" id="{69D70E20-8535-D617-A4ED-43306FD2FF70}"/>
              </a:ext>
            </a:extLst>
          </p:cNvPr>
          <p:cNvCxnSpPr>
            <a:cxnSpLocks/>
          </p:cNvCxnSpPr>
          <p:nvPr/>
        </p:nvCxnSpPr>
        <p:spPr>
          <a:xfrm flipV="1">
            <a:off x="1890095" y="3037073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1" name="직선 연결선 2240">
            <a:extLst>
              <a:ext uri="{FF2B5EF4-FFF2-40B4-BE49-F238E27FC236}">
                <a16:creationId xmlns:a16="http://schemas.microsoft.com/office/drawing/2014/main" id="{6279B616-42C1-49B1-B2DC-1A96E8B1CB4D}"/>
              </a:ext>
            </a:extLst>
          </p:cNvPr>
          <p:cNvCxnSpPr>
            <a:cxnSpLocks/>
          </p:cNvCxnSpPr>
          <p:nvPr/>
        </p:nvCxnSpPr>
        <p:spPr>
          <a:xfrm flipV="1">
            <a:off x="1936183" y="3094977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2" name="직선 연결선 2241">
            <a:extLst>
              <a:ext uri="{FF2B5EF4-FFF2-40B4-BE49-F238E27FC236}">
                <a16:creationId xmlns:a16="http://schemas.microsoft.com/office/drawing/2014/main" id="{C78EAC4D-552B-6D5B-6244-F2C5F0D0287D}"/>
              </a:ext>
            </a:extLst>
          </p:cNvPr>
          <p:cNvCxnSpPr>
            <a:cxnSpLocks/>
          </p:cNvCxnSpPr>
          <p:nvPr/>
        </p:nvCxnSpPr>
        <p:spPr>
          <a:xfrm flipV="1">
            <a:off x="1982872" y="3148968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3" name="직선 연결선 2242">
            <a:extLst>
              <a:ext uri="{FF2B5EF4-FFF2-40B4-BE49-F238E27FC236}">
                <a16:creationId xmlns:a16="http://schemas.microsoft.com/office/drawing/2014/main" id="{EE045FBF-0BE6-6B2A-F25A-2ECAA835FD18}"/>
              </a:ext>
            </a:extLst>
          </p:cNvPr>
          <p:cNvCxnSpPr>
            <a:cxnSpLocks/>
          </p:cNvCxnSpPr>
          <p:nvPr/>
        </p:nvCxnSpPr>
        <p:spPr>
          <a:xfrm flipV="1">
            <a:off x="2010159" y="3210615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4" name="직선 연결선 2243">
            <a:extLst>
              <a:ext uri="{FF2B5EF4-FFF2-40B4-BE49-F238E27FC236}">
                <a16:creationId xmlns:a16="http://schemas.microsoft.com/office/drawing/2014/main" id="{421B7EF4-F8B5-DFAC-D153-BA129C44A916}"/>
              </a:ext>
            </a:extLst>
          </p:cNvPr>
          <p:cNvCxnSpPr>
            <a:cxnSpLocks/>
          </p:cNvCxnSpPr>
          <p:nvPr/>
        </p:nvCxnSpPr>
        <p:spPr>
          <a:xfrm flipV="1">
            <a:off x="2034324" y="3269138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5" name="직선 연결선 2244">
            <a:extLst>
              <a:ext uri="{FF2B5EF4-FFF2-40B4-BE49-F238E27FC236}">
                <a16:creationId xmlns:a16="http://schemas.microsoft.com/office/drawing/2014/main" id="{759A0DD0-3F13-DBC5-5505-0BE26CBCF86C}"/>
              </a:ext>
            </a:extLst>
          </p:cNvPr>
          <p:cNvCxnSpPr>
            <a:cxnSpLocks/>
          </p:cNvCxnSpPr>
          <p:nvPr/>
        </p:nvCxnSpPr>
        <p:spPr>
          <a:xfrm flipV="1">
            <a:off x="742809" y="4044107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6" name="직선 연결선 2245">
            <a:extLst>
              <a:ext uri="{FF2B5EF4-FFF2-40B4-BE49-F238E27FC236}">
                <a16:creationId xmlns:a16="http://schemas.microsoft.com/office/drawing/2014/main" id="{16C5D471-C265-0E9E-FA9B-4AEDC75BD6CE}"/>
              </a:ext>
            </a:extLst>
          </p:cNvPr>
          <p:cNvCxnSpPr>
            <a:cxnSpLocks/>
          </p:cNvCxnSpPr>
          <p:nvPr/>
        </p:nvCxnSpPr>
        <p:spPr>
          <a:xfrm flipV="1">
            <a:off x="799653" y="409193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7" name="직선 연결선 2246">
            <a:extLst>
              <a:ext uri="{FF2B5EF4-FFF2-40B4-BE49-F238E27FC236}">
                <a16:creationId xmlns:a16="http://schemas.microsoft.com/office/drawing/2014/main" id="{490BABBE-51D6-6A3C-4FE7-51C2DADEFF07}"/>
              </a:ext>
            </a:extLst>
          </p:cNvPr>
          <p:cNvCxnSpPr>
            <a:cxnSpLocks/>
          </p:cNvCxnSpPr>
          <p:nvPr/>
        </p:nvCxnSpPr>
        <p:spPr>
          <a:xfrm flipV="1">
            <a:off x="834639" y="414924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8" name="직선 연결선 2247">
            <a:extLst>
              <a:ext uri="{FF2B5EF4-FFF2-40B4-BE49-F238E27FC236}">
                <a16:creationId xmlns:a16="http://schemas.microsoft.com/office/drawing/2014/main" id="{CF0D7C3B-8D77-05B2-54D6-86C8B2E8490C}"/>
              </a:ext>
            </a:extLst>
          </p:cNvPr>
          <p:cNvCxnSpPr>
            <a:cxnSpLocks/>
          </p:cNvCxnSpPr>
          <p:nvPr/>
        </p:nvCxnSpPr>
        <p:spPr>
          <a:xfrm flipV="1">
            <a:off x="891727" y="4193195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9" name="직선 연결선 2248">
            <a:extLst>
              <a:ext uri="{FF2B5EF4-FFF2-40B4-BE49-F238E27FC236}">
                <a16:creationId xmlns:a16="http://schemas.microsoft.com/office/drawing/2014/main" id="{AF382EBD-877A-706C-DF02-A71593E90B58}"/>
              </a:ext>
            </a:extLst>
          </p:cNvPr>
          <p:cNvCxnSpPr>
            <a:cxnSpLocks/>
          </p:cNvCxnSpPr>
          <p:nvPr/>
        </p:nvCxnSpPr>
        <p:spPr>
          <a:xfrm flipV="1">
            <a:off x="945606" y="423575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1" name="직선 연결선 2250">
            <a:extLst>
              <a:ext uri="{FF2B5EF4-FFF2-40B4-BE49-F238E27FC236}">
                <a16:creationId xmlns:a16="http://schemas.microsoft.com/office/drawing/2014/main" id="{427CA726-61FB-25DB-2258-52D2700CDEE4}"/>
              </a:ext>
            </a:extLst>
          </p:cNvPr>
          <p:cNvCxnSpPr>
            <a:cxnSpLocks/>
          </p:cNvCxnSpPr>
          <p:nvPr/>
        </p:nvCxnSpPr>
        <p:spPr>
          <a:xfrm flipV="1">
            <a:off x="688301" y="398558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3" name="직선 연결선 2252">
            <a:extLst>
              <a:ext uri="{FF2B5EF4-FFF2-40B4-BE49-F238E27FC236}">
                <a16:creationId xmlns:a16="http://schemas.microsoft.com/office/drawing/2014/main" id="{EC74A91C-DE7F-9144-1860-8943293F28B2}"/>
              </a:ext>
            </a:extLst>
          </p:cNvPr>
          <p:cNvCxnSpPr>
            <a:cxnSpLocks/>
          </p:cNvCxnSpPr>
          <p:nvPr/>
        </p:nvCxnSpPr>
        <p:spPr>
          <a:xfrm flipH="1" flipV="1">
            <a:off x="2012607" y="396515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4" name="직선 연결선 2253">
            <a:extLst>
              <a:ext uri="{FF2B5EF4-FFF2-40B4-BE49-F238E27FC236}">
                <a16:creationId xmlns:a16="http://schemas.microsoft.com/office/drawing/2014/main" id="{A654A18F-2769-D28F-E794-70E4D93B11B0}"/>
              </a:ext>
            </a:extLst>
          </p:cNvPr>
          <p:cNvCxnSpPr>
            <a:cxnSpLocks/>
          </p:cNvCxnSpPr>
          <p:nvPr/>
        </p:nvCxnSpPr>
        <p:spPr>
          <a:xfrm flipH="1" flipV="1">
            <a:off x="1986170" y="402257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5" name="직선 연결선 2254">
            <a:extLst>
              <a:ext uri="{FF2B5EF4-FFF2-40B4-BE49-F238E27FC236}">
                <a16:creationId xmlns:a16="http://schemas.microsoft.com/office/drawing/2014/main" id="{97172C46-A402-6258-0E07-EA300E5CC1A9}"/>
              </a:ext>
            </a:extLst>
          </p:cNvPr>
          <p:cNvCxnSpPr>
            <a:cxnSpLocks/>
          </p:cNvCxnSpPr>
          <p:nvPr/>
        </p:nvCxnSpPr>
        <p:spPr>
          <a:xfrm flipH="1" flipV="1">
            <a:off x="1936670" y="4068306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6" name="직선 연결선 2255">
            <a:extLst>
              <a:ext uri="{FF2B5EF4-FFF2-40B4-BE49-F238E27FC236}">
                <a16:creationId xmlns:a16="http://schemas.microsoft.com/office/drawing/2014/main" id="{E3F1A8B5-3844-7F3D-9953-9E0561DC145C}"/>
              </a:ext>
            </a:extLst>
          </p:cNvPr>
          <p:cNvCxnSpPr>
            <a:cxnSpLocks/>
          </p:cNvCxnSpPr>
          <p:nvPr/>
        </p:nvCxnSpPr>
        <p:spPr>
          <a:xfrm flipH="1" flipV="1">
            <a:off x="1904152" y="4121294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7" name="직선 연결선 2256">
            <a:extLst>
              <a:ext uri="{FF2B5EF4-FFF2-40B4-BE49-F238E27FC236}">
                <a16:creationId xmlns:a16="http://schemas.microsoft.com/office/drawing/2014/main" id="{EDFB9DEA-5C05-69FD-B9AA-D1D38B451916}"/>
              </a:ext>
            </a:extLst>
          </p:cNvPr>
          <p:cNvCxnSpPr>
            <a:cxnSpLocks/>
          </p:cNvCxnSpPr>
          <p:nvPr/>
        </p:nvCxnSpPr>
        <p:spPr>
          <a:xfrm flipH="1" flipV="1">
            <a:off x="1857215" y="4162765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8" name="직선 연결선 2257">
            <a:extLst>
              <a:ext uri="{FF2B5EF4-FFF2-40B4-BE49-F238E27FC236}">
                <a16:creationId xmlns:a16="http://schemas.microsoft.com/office/drawing/2014/main" id="{5738DA42-1957-832C-C8DF-16B9EFECBDB1}"/>
              </a:ext>
            </a:extLst>
          </p:cNvPr>
          <p:cNvCxnSpPr>
            <a:cxnSpLocks/>
          </p:cNvCxnSpPr>
          <p:nvPr/>
        </p:nvCxnSpPr>
        <p:spPr>
          <a:xfrm flipH="1" flipV="1">
            <a:off x="1798187" y="4201964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59" name="원형: 비어 있음 2258">
            <a:extLst>
              <a:ext uri="{FF2B5EF4-FFF2-40B4-BE49-F238E27FC236}">
                <a16:creationId xmlns:a16="http://schemas.microsoft.com/office/drawing/2014/main" id="{0FB504DE-BA1F-8C3E-CEE1-379785E27BA8}"/>
              </a:ext>
            </a:extLst>
          </p:cNvPr>
          <p:cNvSpPr/>
          <p:nvPr/>
        </p:nvSpPr>
        <p:spPr>
          <a:xfrm>
            <a:off x="769920" y="3016738"/>
            <a:ext cx="1334170" cy="1307976"/>
          </a:xfrm>
          <a:prstGeom prst="donut">
            <a:avLst>
              <a:gd name="adj" fmla="val 1086"/>
            </a:avLst>
          </a:prstGeom>
          <a:noFill/>
          <a:ln w="9525"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65" name="원형: 비어 있음 2264">
            <a:extLst>
              <a:ext uri="{FF2B5EF4-FFF2-40B4-BE49-F238E27FC236}">
                <a16:creationId xmlns:a16="http://schemas.microsoft.com/office/drawing/2014/main" id="{82FD0280-BD0D-6FD1-05AE-F0DD629BCD9B}"/>
              </a:ext>
            </a:extLst>
          </p:cNvPr>
          <p:cNvSpPr/>
          <p:nvPr/>
        </p:nvSpPr>
        <p:spPr>
          <a:xfrm>
            <a:off x="541450" y="2789590"/>
            <a:ext cx="1798352" cy="1763045"/>
          </a:xfrm>
          <a:prstGeom prst="donu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66" name="순서도: 판단 2265">
            <a:extLst>
              <a:ext uri="{FF2B5EF4-FFF2-40B4-BE49-F238E27FC236}">
                <a16:creationId xmlns:a16="http://schemas.microsoft.com/office/drawing/2014/main" id="{40F96C63-23F7-3EA9-B3EA-96A1EC688F0F}"/>
              </a:ext>
            </a:extLst>
          </p:cNvPr>
          <p:cNvSpPr/>
          <p:nvPr/>
        </p:nvSpPr>
        <p:spPr>
          <a:xfrm>
            <a:off x="1332915" y="2681405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67" name="순서도: 판단 2266">
            <a:extLst>
              <a:ext uri="{FF2B5EF4-FFF2-40B4-BE49-F238E27FC236}">
                <a16:creationId xmlns:a16="http://schemas.microsoft.com/office/drawing/2014/main" id="{1D3D1C0A-7A72-47C2-C42C-EA04ABCCF7F3}"/>
              </a:ext>
            </a:extLst>
          </p:cNvPr>
          <p:cNvSpPr/>
          <p:nvPr/>
        </p:nvSpPr>
        <p:spPr>
          <a:xfrm>
            <a:off x="1329162" y="4325523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68" name="순서도: 판단 2267">
            <a:extLst>
              <a:ext uri="{FF2B5EF4-FFF2-40B4-BE49-F238E27FC236}">
                <a16:creationId xmlns:a16="http://schemas.microsoft.com/office/drawing/2014/main" id="{47CD8992-12E4-77B0-9399-35C0B2FBDB27}"/>
              </a:ext>
            </a:extLst>
          </p:cNvPr>
          <p:cNvSpPr/>
          <p:nvPr/>
        </p:nvSpPr>
        <p:spPr>
          <a:xfrm rot="5400000">
            <a:off x="2152101" y="3502198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69" name="순서도: 판단 2268">
            <a:extLst>
              <a:ext uri="{FF2B5EF4-FFF2-40B4-BE49-F238E27FC236}">
                <a16:creationId xmlns:a16="http://schemas.microsoft.com/office/drawing/2014/main" id="{9E343672-C397-70D4-778B-4AFDEE157D95}"/>
              </a:ext>
            </a:extLst>
          </p:cNvPr>
          <p:cNvSpPr/>
          <p:nvPr/>
        </p:nvSpPr>
        <p:spPr>
          <a:xfrm rot="5400000">
            <a:off x="476213" y="3498333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70" name="순서도: 판단 2269">
            <a:extLst>
              <a:ext uri="{FF2B5EF4-FFF2-40B4-BE49-F238E27FC236}">
                <a16:creationId xmlns:a16="http://schemas.microsoft.com/office/drawing/2014/main" id="{A00F37B8-406D-1D69-2CE8-7A72641417F3}"/>
              </a:ext>
            </a:extLst>
          </p:cNvPr>
          <p:cNvSpPr/>
          <p:nvPr/>
        </p:nvSpPr>
        <p:spPr>
          <a:xfrm>
            <a:off x="1401523" y="2757605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71" name="순서도: 판단 2270">
            <a:extLst>
              <a:ext uri="{FF2B5EF4-FFF2-40B4-BE49-F238E27FC236}">
                <a16:creationId xmlns:a16="http://schemas.microsoft.com/office/drawing/2014/main" id="{58C25927-518A-130A-B596-C3C380BE2331}"/>
              </a:ext>
            </a:extLst>
          </p:cNvPr>
          <p:cNvSpPr/>
          <p:nvPr/>
        </p:nvSpPr>
        <p:spPr>
          <a:xfrm>
            <a:off x="1396511" y="4406511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72" name="순서도: 판단 2271">
            <a:extLst>
              <a:ext uri="{FF2B5EF4-FFF2-40B4-BE49-F238E27FC236}">
                <a16:creationId xmlns:a16="http://schemas.microsoft.com/office/drawing/2014/main" id="{6FF87CD3-4C75-E595-1D91-CD5BE2C2D3D7}"/>
              </a:ext>
            </a:extLst>
          </p:cNvPr>
          <p:cNvSpPr/>
          <p:nvPr/>
        </p:nvSpPr>
        <p:spPr>
          <a:xfrm rot="5400000">
            <a:off x="2223168" y="3578483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73" name="순서도: 판단 2272">
            <a:extLst>
              <a:ext uri="{FF2B5EF4-FFF2-40B4-BE49-F238E27FC236}">
                <a16:creationId xmlns:a16="http://schemas.microsoft.com/office/drawing/2014/main" id="{3513B3E6-BBED-5479-63A7-72744873DF24}"/>
              </a:ext>
            </a:extLst>
          </p:cNvPr>
          <p:cNvSpPr/>
          <p:nvPr/>
        </p:nvSpPr>
        <p:spPr>
          <a:xfrm rot="5400000">
            <a:off x="541882" y="3577094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78" name="타원 2377">
            <a:extLst>
              <a:ext uri="{FF2B5EF4-FFF2-40B4-BE49-F238E27FC236}">
                <a16:creationId xmlns:a16="http://schemas.microsoft.com/office/drawing/2014/main" id="{18153DA5-165A-FE5A-B748-DCB676BE22F4}"/>
              </a:ext>
            </a:extLst>
          </p:cNvPr>
          <p:cNvSpPr/>
          <p:nvPr/>
        </p:nvSpPr>
        <p:spPr>
          <a:xfrm>
            <a:off x="3295038" y="757017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79" name="타원 2378">
            <a:extLst>
              <a:ext uri="{FF2B5EF4-FFF2-40B4-BE49-F238E27FC236}">
                <a16:creationId xmlns:a16="http://schemas.microsoft.com/office/drawing/2014/main" id="{ABC4CD38-A5A5-7A23-64EF-ED2D8CBB42A1}"/>
              </a:ext>
            </a:extLst>
          </p:cNvPr>
          <p:cNvSpPr/>
          <p:nvPr/>
        </p:nvSpPr>
        <p:spPr>
          <a:xfrm>
            <a:off x="3306310" y="2984961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380" name="직선 연결선 2379">
            <a:extLst>
              <a:ext uri="{FF2B5EF4-FFF2-40B4-BE49-F238E27FC236}">
                <a16:creationId xmlns:a16="http://schemas.microsoft.com/office/drawing/2014/main" id="{9791C4AE-65AE-5D75-037A-24537987A5B4}"/>
              </a:ext>
            </a:extLst>
          </p:cNvPr>
          <p:cNvCxnSpPr>
            <a:cxnSpLocks/>
          </p:cNvCxnSpPr>
          <p:nvPr/>
        </p:nvCxnSpPr>
        <p:spPr>
          <a:xfrm flipH="1" flipV="1">
            <a:off x="3435642" y="721261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1" name="직선 연결선 2380">
            <a:extLst>
              <a:ext uri="{FF2B5EF4-FFF2-40B4-BE49-F238E27FC236}">
                <a16:creationId xmlns:a16="http://schemas.microsoft.com/office/drawing/2014/main" id="{49AB7A5C-20C5-844F-7F69-5380F3C012C5}"/>
              </a:ext>
            </a:extLst>
          </p:cNvPr>
          <p:cNvCxnSpPr>
            <a:cxnSpLocks/>
          </p:cNvCxnSpPr>
          <p:nvPr/>
        </p:nvCxnSpPr>
        <p:spPr>
          <a:xfrm flipH="1" flipV="1">
            <a:off x="3382273" y="755990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2" name="직선 연결선 2381">
            <a:extLst>
              <a:ext uri="{FF2B5EF4-FFF2-40B4-BE49-F238E27FC236}">
                <a16:creationId xmlns:a16="http://schemas.microsoft.com/office/drawing/2014/main" id="{B581308B-313B-91A8-40A7-A1D59E6B9400}"/>
              </a:ext>
            </a:extLst>
          </p:cNvPr>
          <p:cNvCxnSpPr>
            <a:cxnSpLocks/>
          </p:cNvCxnSpPr>
          <p:nvPr/>
        </p:nvCxnSpPr>
        <p:spPr>
          <a:xfrm flipH="1" flipV="1">
            <a:off x="3341144" y="80357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3" name="직선 연결선 2382">
            <a:extLst>
              <a:ext uri="{FF2B5EF4-FFF2-40B4-BE49-F238E27FC236}">
                <a16:creationId xmlns:a16="http://schemas.microsoft.com/office/drawing/2014/main" id="{AD092565-E144-5EBD-E3C8-FA4AC72207E3}"/>
              </a:ext>
            </a:extLst>
          </p:cNvPr>
          <p:cNvCxnSpPr>
            <a:cxnSpLocks/>
          </p:cNvCxnSpPr>
          <p:nvPr/>
        </p:nvCxnSpPr>
        <p:spPr>
          <a:xfrm flipH="1" flipV="1">
            <a:off x="3301481" y="84347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4" name="직선 연결선 2383">
            <a:extLst>
              <a:ext uri="{FF2B5EF4-FFF2-40B4-BE49-F238E27FC236}">
                <a16:creationId xmlns:a16="http://schemas.microsoft.com/office/drawing/2014/main" id="{2BC3225A-F3B9-BE62-FE63-1BC4870EA9E4}"/>
              </a:ext>
            </a:extLst>
          </p:cNvPr>
          <p:cNvCxnSpPr>
            <a:cxnSpLocks/>
          </p:cNvCxnSpPr>
          <p:nvPr/>
        </p:nvCxnSpPr>
        <p:spPr>
          <a:xfrm flipH="1" flipV="1">
            <a:off x="3261818" y="88336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5" name="직선 연결선 2384">
            <a:extLst>
              <a:ext uri="{FF2B5EF4-FFF2-40B4-BE49-F238E27FC236}">
                <a16:creationId xmlns:a16="http://schemas.microsoft.com/office/drawing/2014/main" id="{30640560-BF1D-7760-9C7A-BC2E36811C1D}"/>
              </a:ext>
            </a:extLst>
          </p:cNvPr>
          <p:cNvCxnSpPr>
            <a:cxnSpLocks/>
          </p:cNvCxnSpPr>
          <p:nvPr/>
        </p:nvCxnSpPr>
        <p:spPr>
          <a:xfrm flipH="1" flipV="1">
            <a:off x="3227989" y="942636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6" name="직선 연결선 2385">
            <a:extLst>
              <a:ext uri="{FF2B5EF4-FFF2-40B4-BE49-F238E27FC236}">
                <a16:creationId xmlns:a16="http://schemas.microsoft.com/office/drawing/2014/main" id="{C7661E92-3E41-C418-442C-562A6AC09D7D}"/>
              </a:ext>
            </a:extLst>
          </p:cNvPr>
          <p:cNvCxnSpPr>
            <a:cxnSpLocks/>
          </p:cNvCxnSpPr>
          <p:nvPr/>
        </p:nvCxnSpPr>
        <p:spPr>
          <a:xfrm flipV="1">
            <a:off x="4339939" y="73285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0" name="직선 연결선 2389">
            <a:extLst>
              <a:ext uri="{FF2B5EF4-FFF2-40B4-BE49-F238E27FC236}">
                <a16:creationId xmlns:a16="http://schemas.microsoft.com/office/drawing/2014/main" id="{AE79E027-712B-9A6C-ED46-F17F46980132}"/>
              </a:ext>
            </a:extLst>
          </p:cNvPr>
          <p:cNvCxnSpPr>
            <a:cxnSpLocks/>
          </p:cNvCxnSpPr>
          <p:nvPr/>
        </p:nvCxnSpPr>
        <p:spPr>
          <a:xfrm flipV="1">
            <a:off x="4399817" y="76467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1" name="직선 연결선 2390">
            <a:extLst>
              <a:ext uri="{FF2B5EF4-FFF2-40B4-BE49-F238E27FC236}">
                <a16:creationId xmlns:a16="http://schemas.microsoft.com/office/drawing/2014/main" id="{49F9A54C-3D10-BD9C-1BB4-EDF1B51A35A6}"/>
              </a:ext>
            </a:extLst>
          </p:cNvPr>
          <p:cNvCxnSpPr>
            <a:cxnSpLocks/>
          </p:cNvCxnSpPr>
          <p:nvPr/>
        </p:nvCxnSpPr>
        <p:spPr>
          <a:xfrm flipV="1">
            <a:off x="4445905" y="82257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2" name="직선 연결선 2391">
            <a:extLst>
              <a:ext uri="{FF2B5EF4-FFF2-40B4-BE49-F238E27FC236}">
                <a16:creationId xmlns:a16="http://schemas.microsoft.com/office/drawing/2014/main" id="{DF9EC117-0ABC-3565-578B-5486DD47FEF7}"/>
              </a:ext>
            </a:extLst>
          </p:cNvPr>
          <p:cNvCxnSpPr>
            <a:cxnSpLocks/>
          </p:cNvCxnSpPr>
          <p:nvPr/>
        </p:nvCxnSpPr>
        <p:spPr>
          <a:xfrm flipV="1">
            <a:off x="4492594" y="876567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3" name="직선 연결선 2392">
            <a:extLst>
              <a:ext uri="{FF2B5EF4-FFF2-40B4-BE49-F238E27FC236}">
                <a16:creationId xmlns:a16="http://schemas.microsoft.com/office/drawing/2014/main" id="{22E98C92-EEED-798D-16B6-C00AAA3BC297}"/>
              </a:ext>
            </a:extLst>
          </p:cNvPr>
          <p:cNvCxnSpPr>
            <a:cxnSpLocks/>
          </p:cNvCxnSpPr>
          <p:nvPr/>
        </p:nvCxnSpPr>
        <p:spPr>
          <a:xfrm flipV="1">
            <a:off x="4519881" y="93821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4" name="직선 연결선 2393">
            <a:extLst>
              <a:ext uri="{FF2B5EF4-FFF2-40B4-BE49-F238E27FC236}">
                <a16:creationId xmlns:a16="http://schemas.microsoft.com/office/drawing/2014/main" id="{6D8A4FE2-5B69-4A5F-A56C-B22C31DDA10A}"/>
              </a:ext>
            </a:extLst>
          </p:cNvPr>
          <p:cNvCxnSpPr>
            <a:cxnSpLocks/>
          </p:cNvCxnSpPr>
          <p:nvPr/>
        </p:nvCxnSpPr>
        <p:spPr>
          <a:xfrm flipV="1">
            <a:off x="4544046" y="996737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5" name="직선 연결선 2394">
            <a:extLst>
              <a:ext uri="{FF2B5EF4-FFF2-40B4-BE49-F238E27FC236}">
                <a16:creationId xmlns:a16="http://schemas.microsoft.com/office/drawing/2014/main" id="{F96B6000-CABC-A701-6894-ABFB5CEA706A}"/>
              </a:ext>
            </a:extLst>
          </p:cNvPr>
          <p:cNvCxnSpPr>
            <a:cxnSpLocks/>
          </p:cNvCxnSpPr>
          <p:nvPr/>
        </p:nvCxnSpPr>
        <p:spPr>
          <a:xfrm flipV="1">
            <a:off x="3252531" y="177170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6" name="직선 연결선 2395">
            <a:extLst>
              <a:ext uri="{FF2B5EF4-FFF2-40B4-BE49-F238E27FC236}">
                <a16:creationId xmlns:a16="http://schemas.microsoft.com/office/drawing/2014/main" id="{9A13E782-3826-DDAA-8CC6-14C9A263359F}"/>
              </a:ext>
            </a:extLst>
          </p:cNvPr>
          <p:cNvCxnSpPr>
            <a:cxnSpLocks/>
          </p:cNvCxnSpPr>
          <p:nvPr/>
        </p:nvCxnSpPr>
        <p:spPr>
          <a:xfrm flipV="1">
            <a:off x="3309375" y="1819535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7" name="직선 연결선 2396">
            <a:extLst>
              <a:ext uri="{FF2B5EF4-FFF2-40B4-BE49-F238E27FC236}">
                <a16:creationId xmlns:a16="http://schemas.microsoft.com/office/drawing/2014/main" id="{8D803C0D-7989-964D-5155-05CDD8E439E4}"/>
              </a:ext>
            </a:extLst>
          </p:cNvPr>
          <p:cNvCxnSpPr>
            <a:cxnSpLocks/>
          </p:cNvCxnSpPr>
          <p:nvPr/>
        </p:nvCxnSpPr>
        <p:spPr>
          <a:xfrm flipV="1">
            <a:off x="3344361" y="1876848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8" name="직선 연결선 2397">
            <a:extLst>
              <a:ext uri="{FF2B5EF4-FFF2-40B4-BE49-F238E27FC236}">
                <a16:creationId xmlns:a16="http://schemas.microsoft.com/office/drawing/2014/main" id="{2B4C09A5-C9C5-6C51-89FF-6CD1CDF2A029}"/>
              </a:ext>
            </a:extLst>
          </p:cNvPr>
          <p:cNvCxnSpPr>
            <a:cxnSpLocks/>
          </p:cNvCxnSpPr>
          <p:nvPr/>
        </p:nvCxnSpPr>
        <p:spPr>
          <a:xfrm flipV="1">
            <a:off x="3401449" y="192079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9" name="직선 연결선 2398">
            <a:extLst>
              <a:ext uri="{FF2B5EF4-FFF2-40B4-BE49-F238E27FC236}">
                <a16:creationId xmlns:a16="http://schemas.microsoft.com/office/drawing/2014/main" id="{E754F439-37D0-02D1-9305-F69528328613}"/>
              </a:ext>
            </a:extLst>
          </p:cNvPr>
          <p:cNvCxnSpPr>
            <a:cxnSpLocks/>
          </p:cNvCxnSpPr>
          <p:nvPr/>
        </p:nvCxnSpPr>
        <p:spPr>
          <a:xfrm flipV="1">
            <a:off x="3455328" y="196334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1" name="직선 연결선 2400">
            <a:extLst>
              <a:ext uri="{FF2B5EF4-FFF2-40B4-BE49-F238E27FC236}">
                <a16:creationId xmlns:a16="http://schemas.microsoft.com/office/drawing/2014/main" id="{E45EE59A-A57A-8A88-201E-61B4B822165F}"/>
              </a:ext>
            </a:extLst>
          </p:cNvPr>
          <p:cNvCxnSpPr>
            <a:cxnSpLocks/>
          </p:cNvCxnSpPr>
          <p:nvPr/>
        </p:nvCxnSpPr>
        <p:spPr>
          <a:xfrm flipV="1">
            <a:off x="3198023" y="1713183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2" name="직선 연결선 2401">
            <a:extLst>
              <a:ext uri="{FF2B5EF4-FFF2-40B4-BE49-F238E27FC236}">
                <a16:creationId xmlns:a16="http://schemas.microsoft.com/office/drawing/2014/main" id="{64BE0269-0329-0ADA-AF15-9D1932381403}"/>
              </a:ext>
            </a:extLst>
          </p:cNvPr>
          <p:cNvCxnSpPr>
            <a:cxnSpLocks/>
          </p:cNvCxnSpPr>
          <p:nvPr/>
        </p:nvCxnSpPr>
        <p:spPr>
          <a:xfrm flipH="1" flipV="1">
            <a:off x="4522329" y="1692751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3" name="직선 연결선 2402">
            <a:extLst>
              <a:ext uri="{FF2B5EF4-FFF2-40B4-BE49-F238E27FC236}">
                <a16:creationId xmlns:a16="http://schemas.microsoft.com/office/drawing/2014/main" id="{42C37264-59EC-8216-64A3-5577230BB119}"/>
              </a:ext>
            </a:extLst>
          </p:cNvPr>
          <p:cNvCxnSpPr>
            <a:cxnSpLocks/>
          </p:cNvCxnSpPr>
          <p:nvPr/>
        </p:nvCxnSpPr>
        <p:spPr>
          <a:xfrm flipH="1" flipV="1">
            <a:off x="4495892" y="175017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0" name="직선 연결선 2409">
            <a:extLst>
              <a:ext uri="{FF2B5EF4-FFF2-40B4-BE49-F238E27FC236}">
                <a16:creationId xmlns:a16="http://schemas.microsoft.com/office/drawing/2014/main" id="{EDBEBD76-4C34-BC80-1AEF-988049277F65}"/>
              </a:ext>
            </a:extLst>
          </p:cNvPr>
          <p:cNvCxnSpPr>
            <a:cxnSpLocks/>
          </p:cNvCxnSpPr>
          <p:nvPr/>
        </p:nvCxnSpPr>
        <p:spPr>
          <a:xfrm flipH="1" flipV="1">
            <a:off x="4446392" y="1795905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1" name="직선 연결선 2410">
            <a:extLst>
              <a:ext uri="{FF2B5EF4-FFF2-40B4-BE49-F238E27FC236}">
                <a16:creationId xmlns:a16="http://schemas.microsoft.com/office/drawing/2014/main" id="{DC524587-D02A-4C64-3ECC-1AF96ACBE17E}"/>
              </a:ext>
            </a:extLst>
          </p:cNvPr>
          <p:cNvCxnSpPr>
            <a:cxnSpLocks/>
          </p:cNvCxnSpPr>
          <p:nvPr/>
        </p:nvCxnSpPr>
        <p:spPr>
          <a:xfrm flipH="1" flipV="1">
            <a:off x="4413874" y="184889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3" name="직선 연결선 2422">
            <a:extLst>
              <a:ext uri="{FF2B5EF4-FFF2-40B4-BE49-F238E27FC236}">
                <a16:creationId xmlns:a16="http://schemas.microsoft.com/office/drawing/2014/main" id="{2DC8FE98-27FA-9B9E-CD45-C08ECC2A424E}"/>
              </a:ext>
            </a:extLst>
          </p:cNvPr>
          <p:cNvCxnSpPr>
            <a:cxnSpLocks/>
          </p:cNvCxnSpPr>
          <p:nvPr/>
        </p:nvCxnSpPr>
        <p:spPr>
          <a:xfrm flipH="1" flipV="1">
            <a:off x="4366937" y="1890364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30" name="직선 연결선 2429">
            <a:extLst>
              <a:ext uri="{FF2B5EF4-FFF2-40B4-BE49-F238E27FC236}">
                <a16:creationId xmlns:a16="http://schemas.microsoft.com/office/drawing/2014/main" id="{2627227F-2BF8-B96D-9C9A-E370596A51A8}"/>
              </a:ext>
            </a:extLst>
          </p:cNvPr>
          <p:cNvCxnSpPr>
            <a:cxnSpLocks/>
          </p:cNvCxnSpPr>
          <p:nvPr/>
        </p:nvCxnSpPr>
        <p:spPr>
          <a:xfrm flipH="1" flipV="1">
            <a:off x="4307909" y="192956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24" name="원형: 비어 있음 1023">
            <a:extLst>
              <a:ext uri="{FF2B5EF4-FFF2-40B4-BE49-F238E27FC236}">
                <a16:creationId xmlns:a16="http://schemas.microsoft.com/office/drawing/2014/main" id="{84BDEE7F-6810-C4C3-8754-97AFBBE96A2D}"/>
              </a:ext>
            </a:extLst>
          </p:cNvPr>
          <p:cNvSpPr/>
          <p:nvPr/>
        </p:nvSpPr>
        <p:spPr>
          <a:xfrm>
            <a:off x="3279642" y="744337"/>
            <a:ext cx="1334170" cy="1307976"/>
          </a:xfrm>
          <a:prstGeom prst="donut">
            <a:avLst>
              <a:gd name="adj" fmla="val 1086"/>
            </a:avLst>
          </a:prstGeom>
          <a:noFill/>
          <a:ln w="9525"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25" name="원형: 비어 있음 1024">
            <a:extLst>
              <a:ext uri="{FF2B5EF4-FFF2-40B4-BE49-F238E27FC236}">
                <a16:creationId xmlns:a16="http://schemas.microsoft.com/office/drawing/2014/main" id="{0F592089-9A2E-FC01-1581-051CA662D50C}"/>
              </a:ext>
            </a:extLst>
          </p:cNvPr>
          <p:cNvSpPr/>
          <p:nvPr/>
        </p:nvSpPr>
        <p:spPr>
          <a:xfrm>
            <a:off x="3051172" y="517189"/>
            <a:ext cx="1798352" cy="1763045"/>
          </a:xfrm>
          <a:prstGeom prst="donu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26" name="순서도: 판단 1025">
            <a:extLst>
              <a:ext uri="{FF2B5EF4-FFF2-40B4-BE49-F238E27FC236}">
                <a16:creationId xmlns:a16="http://schemas.microsoft.com/office/drawing/2014/main" id="{86BFBA37-A988-6F5A-19F2-29F64437FBFC}"/>
              </a:ext>
            </a:extLst>
          </p:cNvPr>
          <p:cNvSpPr/>
          <p:nvPr/>
        </p:nvSpPr>
        <p:spPr>
          <a:xfrm>
            <a:off x="3842637" y="409004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7" name="순서도: 판단 1026">
            <a:extLst>
              <a:ext uri="{FF2B5EF4-FFF2-40B4-BE49-F238E27FC236}">
                <a16:creationId xmlns:a16="http://schemas.microsoft.com/office/drawing/2014/main" id="{16086A6E-56D5-DB20-8AAE-B5BE72E17B90}"/>
              </a:ext>
            </a:extLst>
          </p:cNvPr>
          <p:cNvSpPr/>
          <p:nvPr/>
        </p:nvSpPr>
        <p:spPr>
          <a:xfrm>
            <a:off x="3838884" y="2053122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8" name="순서도: 판단 1027">
            <a:extLst>
              <a:ext uri="{FF2B5EF4-FFF2-40B4-BE49-F238E27FC236}">
                <a16:creationId xmlns:a16="http://schemas.microsoft.com/office/drawing/2014/main" id="{7DDBD014-8896-4532-64D2-167D363CED7B}"/>
              </a:ext>
            </a:extLst>
          </p:cNvPr>
          <p:cNvSpPr/>
          <p:nvPr/>
        </p:nvSpPr>
        <p:spPr>
          <a:xfrm rot="5400000">
            <a:off x="4661823" y="1229797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9" name="순서도: 판단 1028">
            <a:extLst>
              <a:ext uri="{FF2B5EF4-FFF2-40B4-BE49-F238E27FC236}">
                <a16:creationId xmlns:a16="http://schemas.microsoft.com/office/drawing/2014/main" id="{873C1A22-4CBB-45CD-A8F4-45DBF316F9BE}"/>
              </a:ext>
            </a:extLst>
          </p:cNvPr>
          <p:cNvSpPr/>
          <p:nvPr/>
        </p:nvSpPr>
        <p:spPr>
          <a:xfrm rot="5400000">
            <a:off x="2985935" y="1225932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0" name="순서도: 판단 1029">
            <a:extLst>
              <a:ext uri="{FF2B5EF4-FFF2-40B4-BE49-F238E27FC236}">
                <a16:creationId xmlns:a16="http://schemas.microsoft.com/office/drawing/2014/main" id="{68B498C0-F44A-AA06-925C-C1272EE5CF25}"/>
              </a:ext>
            </a:extLst>
          </p:cNvPr>
          <p:cNvSpPr/>
          <p:nvPr/>
        </p:nvSpPr>
        <p:spPr>
          <a:xfrm>
            <a:off x="3911245" y="485204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1" name="순서도: 판단 1030">
            <a:extLst>
              <a:ext uri="{FF2B5EF4-FFF2-40B4-BE49-F238E27FC236}">
                <a16:creationId xmlns:a16="http://schemas.microsoft.com/office/drawing/2014/main" id="{602F4877-95B3-ED77-D686-2C94118DF5EF}"/>
              </a:ext>
            </a:extLst>
          </p:cNvPr>
          <p:cNvSpPr/>
          <p:nvPr/>
        </p:nvSpPr>
        <p:spPr>
          <a:xfrm>
            <a:off x="3906233" y="2134110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2" name="순서도: 판단 1031">
            <a:extLst>
              <a:ext uri="{FF2B5EF4-FFF2-40B4-BE49-F238E27FC236}">
                <a16:creationId xmlns:a16="http://schemas.microsoft.com/office/drawing/2014/main" id="{9E91F6C6-EB2C-DBED-4C13-C5F3DD7F9D83}"/>
              </a:ext>
            </a:extLst>
          </p:cNvPr>
          <p:cNvSpPr/>
          <p:nvPr/>
        </p:nvSpPr>
        <p:spPr>
          <a:xfrm rot="5400000">
            <a:off x="4732890" y="1306082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3" name="순서도: 판단 1032">
            <a:extLst>
              <a:ext uri="{FF2B5EF4-FFF2-40B4-BE49-F238E27FC236}">
                <a16:creationId xmlns:a16="http://schemas.microsoft.com/office/drawing/2014/main" id="{E9379183-39A8-8062-F05F-5CB49D9F2772}"/>
              </a:ext>
            </a:extLst>
          </p:cNvPr>
          <p:cNvSpPr/>
          <p:nvPr/>
        </p:nvSpPr>
        <p:spPr>
          <a:xfrm rot="5400000">
            <a:off x="3051604" y="1304693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34" name="직선 연결선 1033">
            <a:extLst>
              <a:ext uri="{FF2B5EF4-FFF2-40B4-BE49-F238E27FC236}">
                <a16:creationId xmlns:a16="http://schemas.microsoft.com/office/drawing/2014/main" id="{0E1EC4EC-4785-B1B2-5603-3AB66840AC85}"/>
              </a:ext>
            </a:extLst>
          </p:cNvPr>
          <p:cNvCxnSpPr>
            <a:cxnSpLocks/>
          </p:cNvCxnSpPr>
          <p:nvPr/>
        </p:nvCxnSpPr>
        <p:spPr>
          <a:xfrm flipH="1" flipV="1">
            <a:off x="3454616" y="2963246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5" name="직선 연결선 1034">
            <a:extLst>
              <a:ext uri="{FF2B5EF4-FFF2-40B4-BE49-F238E27FC236}">
                <a16:creationId xmlns:a16="http://schemas.microsoft.com/office/drawing/2014/main" id="{42B526B8-C690-2B78-3BBF-B1795AFDD3C7}"/>
              </a:ext>
            </a:extLst>
          </p:cNvPr>
          <p:cNvCxnSpPr>
            <a:cxnSpLocks/>
          </p:cNvCxnSpPr>
          <p:nvPr/>
        </p:nvCxnSpPr>
        <p:spPr>
          <a:xfrm flipH="1" flipV="1">
            <a:off x="3401247" y="2997975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6" name="직선 연결선 1035">
            <a:extLst>
              <a:ext uri="{FF2B5EF4-FFF2-40B4-BE49-F238E27FC236}">
                <a16:creationId xmlns:a16="http://schemas.microsoft.com/office/drawing/2014/main" id="{1F7EB8B5-F5BF-E42E-F8EC-12FF3A6FE2E3}"/>
              </a:ext>
            </a:extLst>
          </p:cNvPr>
          <p:cNvCxnSpPr>
            <a:cxnSpLocks/>
          </p:cNvCxnSpPr>
          <p:nvPr/>
        </p:nvCxnSpPr>
        <p:spPr>
          <a:xfrm flipH="1" flipV="1">
            <a:off x="3360118" y="304556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7" name="직선 연결선 1036">
            <a:extLst>
              <a:ext uri="{FF2B5EF4-FFF2-40B4-BE49-F238E27FC236}">
                <a16:creationId xmlns:a16="http://schemas.microsoft.com/office/drawing/2014/main" id="{03901DBD-4665-BD66-9C9A-15DFB799CA0D}"/>
              </a:ext>
            </a:extLst>
          </p:cNvPr>
          <p:cNvCxnSpPr>
            <a:cxnSpLocks/>
          </p:cNvCxnSpPr>
          <p:nvPr/>
        </p:nvCxnSpPr>
        <p:spPr>
          <a:xfrm flipH="1" flipV="1">
            <a:off x="3320455" y="308545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8" name="직선 연결선 1037">
            <a:extLst>
              <a:ext uri="{FF2B5EF4-FFF2-40B4-BE49-F238E27FC236}">
                <a16:creationId xmlns:a16="http://schemas.microsoft.com/office/drawing/2014/main" id="{1847D950-295E-D622-360A-97DE2B34FF73}"/>
              </a:ext>
            </a:extLst>
          </p:cNvPr>
          <p:cNvCxnSpPr>
            <a:cxnSpLocks/>
          </p:cNvCxnSpPr>
          <p:nvPr/>
        </p:nvCxnSpPr>
        <p:spPr>
          <a:xfrm flipH="1" flipV="1">
            <a:off x="3280792" y="312535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9" name="직선 연결선 1038">
            <a:extLst>
              <a:ext uri="{FF2B5EF4-FFF2-40B4-BE49-F238E27FC236}">
                <a16:creationId xmlns:a16="http://schemas.microsoft.com/office/drawing/2014/main" id="{55068E7B-0CDA-F469-61DD-D613887B6C63}"/>
              </a:ext>
            </a:extLst>
          </p:cNvPr>
          <p:cNvCxnSpPr>
            <a:cxnSpLocks/>
          </p:cNvCxnSpPr>
          <p:nvPr/>
        </p:nvCxnSpPr>
        <p:spPr>
          <a:xfrm flipH="1" flipV="1">
            <a:off x="3246963" y="3184621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0" name="직선 연결선 1039">
            <a:extLst>
              <a:ext uri="{FF2B5EF4-FFF2-40B4-BE49-F238E27FC236}">
                <a16:creationId xmlns:a16="http://schemas.microsoft.com/office/drawing/2014/main" id="{4DDDCE06-11A1-9DFB-399D-05E8E8EB8C2E}"/>
              </a:ext>
            </a:extLst>
          </p:cNvPr>
          <p:cNvCxnSpPr>
            <a:cxnSpLocks/>
          </p:cNvCxnSpPr>
          <p:nvPr/>
        </p:nvCxnSpPr>
        <p:spPr>
          <a:xfrm flipV="1">
            <a:off x="4358913" y="297483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1" name="직선 연결선 1040">
            <a:extLst>
              <a:ext uri="{FF2B5EF4-FFF2-40B4-BE49-F238E27FC236}">
                <a16:creationId xmlns:a16="http://schemas.microsoft.com/office/drawing/2014/main" id="{69D70E20-8535-D617-A4ED-43306FD2FF70}"/>
              </a:ext>
            </a:extLst>
          </p:cNvPr>
          <p:cNvCxnSpPr>
            <a:cxnSpLocks/>
          </p:cNvCxnSpPr>
          <p:nvPr/>
        </p:nvCxnSpPr>
        <p:spPr>
          <a:xfrm flipV="1">
            <a:off x="4418791" y="3006657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2" name="직선 연결선 1041">
            <a:extLst>
              <a:ext uri="{FF2B5EF4-FFF2-40B4-BE49-F238E27FC236}">
                <a16:creationId xmlns:a16="http://schemas.microsoft.com/office/drawing/2014/main" id="{6279B616-42C1-49B1-B2DC-1A96E8B1CB4D}"/>
              </a:ext>
            </a:extLst>
          </p:cNvPr>
          <p:cNvCxnSpPr>
            <a:cxnSpLocks/>
          </p:cNvCxnSpPr>
          <p:nvPr/>
        </p:nvCxnSpPr>
        <p:spPr>
          <a:xfrm flipV="1">
            <a:off x="4464879" y="306456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3" name="직선 연결선 1042">
            <a:extLst>
              <a:ext uri="{FF2B5EF4-FFF2-40B4-BE49-F238E27FC236}">
                <a16:creationId xmlns:a16="http://schemas.microsoft.com/office/drawing/2014/main" id="{C78EAC4D-552B-6D5B-6244-F2C5F0D0287D}"/>
              </a:ext>
            </a:extLst>
          </p:cNvPr>
          <p:cNvCxnSpPr>
            <a:cxnSpLocks/>
          </p:cNvCxnSpPr>
          <p:nvPr/>
        </p:nvCxnSpPr>
        <p:spPr>
          <a:xfrm flipV="1">
            <a:off x="4511568" y="311855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4" name="직선 연결선 1043">
            <a:extLst>
              <a:ext uri="{FF2B5EF4-FFF2-40B4-BE49-F238E27FC236}">
                <a16:creationId xmlns:a16="http://schemas.microsoft.com/office/drawing/2014/main" id="{EE045FBF-0BE6-6B2A-F25A-2ECAA835FD18}"/>
              </a:ext>
            </a:extLst>
          </p:cNvPr>
          <p:cNvCxnSpPr>
            <a:cxnSpLocks/>
          </p:cNvCxnSpPr>
          <p:nvPr/>
        </p:nvCxnSpPr>
        <p:spPr>
          <a:xfrm flipV="1">
            <a:off x="4538855" y="318019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5" name="직선 연결선 1044">
            <a:extLst>
              <a:ext uri="{FF2B5EF4-FFF2-40B4-BE49-F238E27FC236}">
                <a16:creationId xmlns:a16="http://schemas.microsoft.com/office/drawing/2014/main" id="{421B7EF4-F8B5-DFAC-D153-BA129C44A916}"/>
              </a:ext>
            </a:extLst>
          </p:cNvPr>
          <p:cNvCxnSpPr>
            <a:cxnSpLocks/>
          </p:cNvCxnSpPr>
          <p:nvPr/>
        </p:nvCxnSpPr>
        <p:spPr>
          <a:xfrm flipV="1">
            <a:off x="4563020" y="323872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6" name="직선 연결선 1045">
            <a:extLst>
              <a:ext uri="{FF2B5EF4-FFF2-40B4-BE49-F238E27FC236}">
                <a16:creationId xmlns:a16="http://schemas.microsoft.com/office/drawing/2014/main" id="{759A0DD0-3F13-DBC5-5505-0BE26CBCF86C}"/>
              </a:ext>
            </a:extLst>
          </p:cNvPr>
          <p:cNvCxnSpPr>
            <a:cxnSpLocks/>
          </p:cNvCxnSpPr>
          <p:nvPr/>
        </p:nvCxnSpPr>
        <p:spPr>
          <a:xfrm flipV="1">
            <a:off x="3271505" y="401369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7" name="직선 연결선 1046">
            <a:extLst>
              <a:ext uri="{FF2B5EF4-FFF2-40B4-BE49-F238E27FC236}">
                <a16:creationId xmlns:a16="http://schemas.microsoft.com/office/drawing/2014/main" id="{16C5D471-C265-0E9E-FA9B-4AEDC75BD6CE}"/>
              </a:ext>
            </a:extLst>
          </p:cNvPr>
          <p:cNvCxnSpPr>
            <a:cxnSpLocks/>
          </p:cNvCxnSpPr>
          <p:nvPr/>
        </p:nvCxnSpPr>
        <p:spPr>
          <a:xfrm flipV="1">
            <a:off x="3328349" y="406152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8" name="직선 연결선 1047">
            <a:extLst>
              <a:ext uri="{FF2B5EF4-FFF2-40B4-BE49-F238E27FC236}">
                <a16:creationId xmlns:a16="http://schemas.microsoft.com/office/drawing/2014/main" id="{490BABBE-51D6-6A3C-4FE7-51C2DADEFF07}"/>
              </a:ext>
            </a:extLst>
          </p:cNvPr>
          <p:cNvCxnSpPr>
            <a:cxnSpLocks/>
          </p:cNvCxnSpPr>
          <p:nvPr/>
        </p:nvCxnSpPr>
        <p:spPr>
          <a:xfrm flipV="1">
            <a:off x="3363335" y="4118833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9" name="직선 연결선 1048">
            <a:extLst>
              <a:ext uri="{FF2B5EF4-FFF2-40B4-BE49-F238E27FC236}">
                <a16:creationId xmlns:a16="http://schemas.microsoft.com/office/drawing/2014/main" id="{CF0D7C3B-8D77-05B2-54D6-86C8B2E8490C}"/>
              </a:ext>
            </a:extLst>
          </p:cNvPr>
          <p:cNvCxnSpPr>
            <a:cxnSpLocks/>
          </p:cNvCxnSpPr>
          <p:nvPr/>
        </p:nvCxnSpPr>
        <p:spPr>
          <a:xfrm flipV="1">
            <a:off x="3420423" y="416277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0" name="직선 연결선 1049">
            <a:extLst>
              <a:ext uri="{FF2B5EF4-FFF2-40B4-BE49-F238E27FC236}">
                <a16:creationId xmlns:a16="http://schemas.microsoft.com/office/drawing/2014/main" id="{AF382EBD-877A-706C-DF02-A71593E90B58}"/>
              </a:ext>
            </a:extLst>
          </p:cNvPr>
          <p:cNvCxnSpPr>
            <a:cxnSpLocks/>
          </p:cNvCxnSpPr>
          <p:nvPr/>
        </p:nvCxnSpPr>
        <p:spPr>
          <a:xfrm flipV="1">
            <a:off x="3474302" y="420533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1" name="직선 연결선 1050">
            <a:extLst>
              <a:ext uri="{FF2B5EF4-FFF2-40B4-BE49-F238E27FC236}">
                <a16:creationId xmlns:a16="http://schemas.microsoft.com/office/drawing/2014/main" id="{427CA726-61FB-25DB-2258-52D2700CDEE4}"/>
              </a:ext>
            </a:extLst>
          </p:cNvPr>
          <p:cNvCxnSpPr>
            <a:cxnSpLocks/>
          </p:cNvCxnSpPr>
          <p:nvPr/>
        </p:nvCxnSpPr>
        <p:spPr>
          <a:xfrm flipV="1">
            <a:off x="3216997" y="3955168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2" name="직선 연결선 1051">
            <a:extLst>
              <a:ext uri="{FF2B5EF4-FFF2-40B4-BE49-F238E27FC236}">
                <a16:creationId xmlns:a16="http://schemas.microsoft.com/office/drawing/2014/main" id="{EC74A91C-DE7F-9144-1860-8943293F28B2}"/>
              </a:ext>
            </a:extLst>
          </p:cNvPr>
          <p:cNvCxnSpPr>
            <a:cxnSpLocks/>
          </p:cNvCxnSpPr>
          <p:nvPr/>
        </p:nvCxnSpPr>
        <p:spPr>
          <a:xfrm flipH="1" flipV="1">
            <a:off x="4541303" y="3934736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3" name="직선 연결선 1052">
            <a:extLst>
              <a:ext uri="{FF2B5EF4-FFF2-40B4-BE49-F238E27FC236}">
                <a16:creationId xmlns:a16="http://schemas.microsoft.com/office/drawing/2014/main" id="{A654A18F-2769-D28F-E794-70E4D93B11B0}"/>
              </a:ext>
            </a:extLst>
          </p:cNvPr>
          <p:cNvCxnSpPr>
            <a:cxnSpLocks/>
          </p:cNvCxnSpPr>
          <p:nvPr/>
        </p:nvCxnSpPr>
        <p:spPr>
          <a:xfrm flipH="1" flipV="1">
            <a:off x="4514866" y="399215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4" name="직선 연결선 1053">
            <a:extLst>
              <a:ext uri="{FF2B5EF4-FFF2-40B4-BE49-F238E27FC236}">
                <a16:creationId xmlns:a16="http://schemas.microsoft.com/office/drawing/2014/main" id="{97172C46-A402-6258-0E07-EA300E5CC1A9}"/>
              </a:ext>
            </a:extLst>
          </p:cNvPr>
          <p:cNvCxnSpPr>
            <a:cxnSpLocks/>
          </p:cNvCxnSpPr>
          <p:nvPr/>
        </p:nvCxnSpPr>
        <p:spPr>
          <a:xfrm flipH="1" flipV="1">
            <a:off x="4465366" y="4037890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5" name="직선 연결선 1054">
            <a:extLst>
              <a:ext uri="{FF2B5EF4-FFF2-40B4-BE49-F238E27FC236}">
                <a16:creationId xmlns:a16="http://schemas.microsoft.com/office/drawing/2014/main" id="{E3F1A8B5-3844-7F3D-9953-9E0561DC145C}"/>
              </a:ext>
            </a:extLst>
          </p:cNvPr>
          <p:cNvCxnSpPr>
            <a:cxnSpLocks/>
          </p:cNvCxnSpPr>
          <p:nvPr/>
        </p:nvCxnSpPr>
        <p:spPr>
          <a:xfrm flipH="1" flipV="1">
            <a:off x="4432848" y="409087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6" name="직선 연결선 1055">
            <a:extLst>
              <a:ext uri="{FF2B5EF4-FFF2-40B4-BE49-F238E27FC236}">
                <a16:creationId xmlns:a16="http://schemas.microsoft.com/office/drawing/2014/main" id="{EDFB9DEA-5C05-69FD-B9AA-D1D38B451916}"/>
              </a:ext>
            </a:extLst>
          </p:cNvPr>
          <p:cNvCxnSpPr>
            <a:cxnSpLocks/>
          </p:cNvCxnSpPr>
          <p:nvPr/>
        </p:nvCxnSpPr>
        <p:spPr>
          <a:xfrm flipH="1" flipV="1">
            <a:off x="4385911" y="413234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7" name="직선 연결선 1056">
            <a:extLst>
              <a:ext uri="{FF2B5EF4-FFF2-40B4-BE49-F238E27FC236}">
                <a16:creationId xmlns:a16="http://schemas.microsoft.com/office/drawing/2014/main" id="{5738DA42-1957-832C-C8DF-16B9EFECBDB1}"/>
              </a:ext>
            </a:extLst>
          </p:cNvPr>
          <p:cNvCxnSpPr>
            <a:cxnSpLocks/>
          </p:cNvCxnSpPr>
          <p:nvPr/>
        </p:nvCxnSpPr>
        <p:spPr>
          <a:xfrm flipH="1" flipV="1">
            <a:off x="4326883" y="417154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58" name="원형: 비어 있음 1057">
            <a:extLst>
              <a:ext uri="{FF2B5EF4-FFF2-40B4-BE49-F238E27FC236}">
                <a16:creationId xmlns:a16="http://schemas.microsoft.com/office/drawing/2014/main" id="{0FB504DE-BA1F-8C3E-CEE1-379785E27BA8}"/>
              </a:ext>
            </a:extLst>
          </p:cNvPr>
          <p:cNvSpPr/>
          <p:nvPr/>
        </p:nvSpPr>
        <p:spPr>
          <a:xfrm>
            <a:off x="3298616" y="2986322"/>
            <a:ext cx="1334170" cy="1307976"/>
          </a:xfrm>
          <a:prstGeom prst="donut">
            <a:avLst>
              <a:gd name="adj" fmla="val 1086"/>
            </a:avLst>
          </a:prstGeom>
          <a:noFill/>
          <a:ln w="9525"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59" name="원형: 비어 있음 1058">
            <a:extLst>
              <a:ext uri="{FF2B5EF4-FFF2-40B4-BE49-F238E27FC236}">
                <a16:creationId xmlns:a16="http://schemas.microsoft.com/office/drawing/2014/main" id="{82FD0280-BD0D-6FD1-05AE-F0DD629BCD9B}"/>
              </a:ext>
            </a:extLst>
          </p:cNvPr>
          <p:cNvSpPr/>
          <p:nvPr/>
        </p:nvSpPr>
        <p:spPr>
          <a:xfrm>
            <a:off x="3070146" y="2759174"/>
            <a:ext cx="1798352" cy="1763045"/>
          </a:xfrm>
          <a:prstGeom prst="donu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60" name="순서도: 판단 1059">
            <a:extLst>
              <a:ext uri="{FF2B5EF4-FFF2-40B4-BE49-F238E27FC236}">
                <a16:creationId xmlns:a16="http://schemas.microsoft.com/office/drawing/2014/main" id="{40F96C63-23F7-3EA9-B3EA-96A1EC688F0F}"/>
              </a:ext>
            </a:extLst>
          </p:cNvPr>
          <p:cNvSpPr/>
          <p:nvPr/>
        </p:nvSpPr>
        <p:spPr>
          <a:xfrm>
            <a:off x="3861611" y="2650989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1" name="순서도: 판단 1060">
            <a:extLst>
              <a:ext uri="{FF2B5EF4-FFF2-40B4-BE49-F238E27FC236}">
                <a16:creationId xmlns:a16="http://schemas.microsoft.com/office/drawing/2014/main" id="{1D3D1C0A-7A72-47C2-C42C-EA04ABCCF7F3}"/>
              </a:ext>
            </a:extLst>
          </p:cNvPr>
          <p:cNvSpPr/>
          <p:nvPr/>
        </p:nvSpPr>
        <p:spPr>
          <a:xfrm>
            <a:off x="3857858" y="4295107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2" name="순서도: 판단 1061">
            <a:extLst>
              <a:ext uri="{FF2B5EF4-FFF2-40B4-BE49-F238E27FC236}">
                <a16:creationId xmlns:a16="http://schemas.microsoft.com/office/drawing/2014/main" id="{47CD8992-12E4-77B0-9399-35C0B2FBDB27}"/>
              </a:ext>
            </a:extLst>
          </p:cNvPr>
          <p:cNvSpPr/>
          <p:nvPr/>
        </p:nvSpPr>
        <p:spPr>
          <a:xfrm rot="5400000">
            <a:off x="4680797" y="3471782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3" name="순서도: 판단 1062">
            <a:extLst>
              <a:ext uri="{FF2B5EF4-FFF2-40B4-BE49-F238E27FC236}">
                <a16:creationId xmlns:a16="http://schemas.microsoft.com/office/drawing/2014/main" id="{9E343672-C397-70D4-778B-4AFDEE157D95}"/>
              </a:ext>
            </a:extLst>
          </p:cNvPr>
          <p:cNvSpPr/>
          <p:nvPr/>
        </p:nvSpPr>
        <p:spPr>
          <a:xfrm rot="5400000">
            <a:off x="3004909" y="3467917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4" name="순서도: 판단 1063">
            <a:extLst>
              <a:ext uri="{FF2B5EF4-FFF2-40B4-BE49-F238E27FC236}">
                <a16:creationId xmlns:a16="http://schemas.microsoft.com/office/drawing/2014/main" id="{A00F37B8-406D-1D69-2CE8-7A72641417F3}"/>
              </a:ext>
            </a:extLst>
          </p:cNvPr>
          <p:cNvSpPr/>
          <p:nvPr/>
        </p:nvSpPr>
        <p:spPr>
          <a:xfrm>
            <a:off x="3930219" y="2727189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5" name="순서도: 판단 1064">
            <a:extLst>
              <a:ext uri="{FF2B5EF4-FFF2-40B4-BE49-F238E27FC236}">
                <a16:creationId xmlns:a16="http://schemas.microsoft.com/office/drawing/2014/main" id="{58C25927-518A-130A-B596-C3C380BE2331}"/>
              </a:ext>
            </a:extLst>
          </p:cNvPr>
          <p:cNvSpPr/>
          <p:nvPr/>
        </p:nvSpPr>
        <p:spPr>
          <a:xfrm>
            <a:off x="3925207" y="4376095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6" name="순서도: 판단 1065">
            <a:extLst>
              <a:ext uri="{FF2B5EF4-FFF2-40B4-BE49-F238E27FC236}">
                <a16:creationId xmlns:a16="http://schemas.microsoft.com/office/drawing/2014/main" id="{6FF87CD3-4C75-E595-1D91-CD5BE2C2D3D7}"/>
              </a:ext>
            </a:extLst>
          </p:cNvPr>
          <p:cNvSpPr/>
          <p:nvPr/>
        </p:nvSpPr>
        <p:spPr>
          <a:xfrm rot="5400000">
            <a:off x="4751864" y="3548067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7" name="순서도: 판단 1066">
            <a:extLst>
              <a:ext uri="{FF2B5EF4-FFF2-40B4-BE49-F238E27FC236}">
                <a16:creationId xmlns:a16="http://schemas.microsoft.com/office/drawing/2014/main" id="{3513B3E6-BBED-5479-63A7-72744873DF24}"/>
              </a:ext>
            </a:extLst>
          </p:cNvPr>
          <p:cNvSpPr/>
          <p:nvPr/>
        </p:nvSpPr>
        <p:spPr>
          <a:xfrm rot="5400000">
            <a:off x="3070578" y="3546678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9" name="타원 1068">
            <a:extLst>
              <a:ext uri="{FF2B5EF4-FFF2-40B4-BE49-F238E27FC236}">
                <a16:creationId xmlns:a16="http://schemas.microsoft.com/office/drawing/2014/main" id="{18153DA5-165A-FE5A-B748-DCB676BE22F4}"/>
              </a:ext>
            </a:extLst>
          </p:cNvPr>
          <p:cNvSpPr/>
          <p:nvPr/>
        </p:nvSpPr>
        <p:spPr>
          <a:xfrm>
            <a:off x="5765739" y="629681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070" name="직선 연결선 1069">
            <a:extLst>
              <a:ext uri="{FF2B5EF4-FFF2-40B4-BE49-F238E27FC236}">
                <a16:creationId xmlns:a16="http://schemas.microsoft.com/office/drawing/2014/main" id="{9791C4AE-65AE-5D75-037A-24537987A5B4}"/>
              </a:ext>
            </a:extLst>
          </p:cNvPr>
          <p:cNvCxnSpPr>
            <a:cxnSpLocks/>
          </p:cNvCxnSpPr>
          <p:nvPr/>
        </p:nvCxnSpPr>
        <p:spPr>
          <a:xfrm flipH="1" flipV="1">
            <a:off x="5890971" y="605551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1" name="직선 연결선 1070">
            <a:extLst>
              <a:ext uri="{FF2B5EF4-FFF2-40B4-BE49-F238E27FC236}">
                <a16:creationId xmlns:a16="http://schemas.microsoft.com/office/drawing/2014/main" id="{49AB7A5C-20C5-844F-7F69-5380F3C012C5}"/>
              </a:ext>
            </a:extLst>
          </p:cNvPr>
          <p:cNvCxnSpPr>
            <a:cxnSpLocks/>
          </p:cNvCxnSpPr>
          <p:nvPr/>
        </p:nvCxnSpPr>
        <p:spPr>
          <a:xfrm flipH="1" flipV="1">
            <a:off x="5837602" y="640280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2" name="직선 연결선 1071">
            <a:extLst>
              <a:ext uri="{FF2B5EF4-FFF2-40B4-BE49-F238E27FC236}">
                <a16:creationId xmlns:a16="http://schemas.microsoft.com/office/drawing/2014/main" id="{B581308B-313B-91A8-40A7-A1D59E6B9400}"/>
              </a:ext>
            </a:extLst>
          </p:cNvPr>
          <p:cNvCxnSpPr>
            <a:cxnSpLocks/>
          </p:cNvCxnSpPr>
          <p:nvPr/>
        </p:nvCxnSpPr>
        <p:spPr>
          <a:xfrm flipH="1" flipV="1">
            <a:off x="5796473" y="68786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3" name="직선 연결선 1072">
            <a:extLst>
              <a:ext uri="{FF2B5EF4-FFF2-40B4-BE49-F238E27FC236}">
                <a16:creationId xmlns:a16="http://schemas.microsoft.com/office/drawing/2014/main" id="{AD092565-E144-5EBD-E3C8-FA4AC72207E3}"/>
              </a:ext>
            </a:extLst>
          </p:cNvPr>
          <p:cNvCxnSpPr>
            <a:cxnSpLocks/>
          </p:cNvCxnSpPr>
          <p:nvPr/>
        </p:nvCxnSpPr>
        <p:spPr>
          <a:xfrm flipH="1" flipV="1">
            <a:off x="5756810" y="72776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4" name="직선 연결선 1073">
            <a:extLst>
              <a:ext uri="{FF2B5EF4-FFF2-40B4-BE49-F238E27FC236}">
                <a16:creationId xmlns:a16="http://schemas.microsoft.com/office/drawing/2014/main" id="{2BC3225A-F3B9-BE62-FE63-1BC4870EA9E4}"/>
              </a:ext>
            </a:extLst>
          </p:cNvPr>
          <p:cNvCxnSpPr>
            <a:cxnSpLocks/>
          </p:cNvCxnSpPr>
          <p:nvPr/>
        </p:nvCxnSpPr>
        <p:spPr>
          <a:xfrm flipH="1" flipV="1">
            <a:off x="5717147" y="76765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5" name="직선 연결선 1074">
            <a:extLst>
              <a:ext uri="{FF2B5EF4-FFF2-40B4-BE49-F238E27FC236}">
                <a16:creationId xmlns:a16="http://schemas.microsoft.com/office/drawing/2014/main" id="{30640560-BF1D-7760-9C7A-BC2E36811C1D}"/>
              </a:ext>
            </a:extLst>
          </p:cNvPr>
          <p:cNvCxnSpPr>
            <a:cxnSpLocks/>
          </p:cNvCxnSpPr>
          <p:nvPr/>
        </p:nvCxnSpPr>
        <p:spPr>
          <a:xfrm flipH="1" flipV="1">
            <a:off x="5683318" y="826926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6" name="직선 연결선 1075">
            <a:extLst>
              <a:ext uri="{FF2B5EF4-FFF2-40B4-BE49-F238E27FC236}">
                <a16:creationId xmlns:a16="http://schemas.microsoft.com/office/drawing/2014/main" id="{C7661E92-3E41-C418-442C-562A6AC09D7D}"/>
              </a:ext>
            </a:extLst>
          </p:cNvPr>
          <p:cNvCxnSpPr>
            <a:cxnSpLocks/>
          </p:cNvCxnSpPr>
          <p:nvPr/>
        </p:nvCxnSpPr>
        <p:spPr>
          <a:xfrm flipV="1">
            <a:off x="6795268" y="61714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7" name="직선 연결선 1076">
            <a:extLst>
              <a:ext uri="{FF2B5EF4-FFF2-40B4-BE49-F238E27FC236}">
                <a16:creationId xmlns:a16="http://schemas.microsoft.com/office/drawing/2014/main" id="{AE79E027-712B-9A6C-ED46-F17F46980132}"/>
              </a:ext>
            </a:extLst>
          </p:cNvPr>
          <p:cNvCxnSpPr>
            <a:cxnSpLocks/>
          </p:cNvCxnSpPr>
          <p:nvPr/>
        </p:nvCxnSpPr>
        <p:spPr>
          <a:xfrm flipV="1">
            <a:off x="6855146" y="64896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8" name="직선 연결선 1077">
            <a:extLst>
              <a:ext uri="{FF2B5EF4-FFF2-40B4-BE49-F238E27FC236}">
                <a16:creationId xmlns:a16="http://schemas.microsoft.com/office/drawing/2014/main" id="{49F9A54C-3D10-BD9C-1BB4-EDF1B51A35A6}"/>
              </a:ext>
            </a:extLst>
          </p:cNvPr>
          <p:cNvCxnSpPr>
            <a:cxnSpLocks/>
          </p:cNvCxnSpPr>
          <p:nvPr/>
        </p:nvCxnSpPr>
        <p:spPr>
          <a:xfrm flipV="1">
            <a:off x="6901234" y="70686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9" name="직선 연결선 1078">
            <a:extLst>
              <a:ext uri="{FF2B5EF4-FFF2-40B4-BE49-F238E27FC236}">
                <a16:creationId xmlns:a16="http://schemas.microsoft.com/office/drawing/2014/main" id="{DF9EC117-0ABC-3565-578B-5486DD47FEF7}"/>
              </a:ext>
            </a:extLst>
          </p:cNvPr>
          <p:cNvCxnSpPr>
            <a:cxnSpLocks/>
          </p:cNvCxnSpPr>
          <p:nvPr/>
        </p:nvCxnSpPr>
        <p:spPr>
          <a:xfrm flipV="1">
            <a:off x="6947923" y="760857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0" name="직선 연결선 1079">
            <a:extLst>
              <a:ext uri="{FF2B5EF4-FFF2-40B4-BE49-F238E27FC236}">
                <a16:creationId xmlns:a16="http://schemas.microsoft.com/office/drawing/2014/main" id="{22E98C92-EEED-798D-16B6-C00AAA3BC297}"/>
              </a:ext>
            </a:extLst>
          </p:cNvPr>
          <p:cNvCxnSpPr>
            <a:cxnSpLocks/>
          </p:cNvCxnSpPr>
          <p:nvPr/>
        </p:nvCxnSpPr>
        <p:spPr>
          <a:xfrm flipV="1">
            <a:off x="6975210" y="82250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1" name="직선 연결선 1080">
            <a:extLst>
              <a:ext uri="{FF2B5EF4-FFF2-40B4-BE49-F238E27FC236}">
                <a16:creationId xmlns:a16="http://schemas.microsoft.com/office/drawing/2014/main" id="{6D8A4FE2-5B69-4A5F-A56C-B22C31DDA10A}"/>
              </a:ext>
            </a:extLst>
          </p:cNvPr>
          <p:cNvCxnSpPr>
            <a:cxnSpLocks/>
          </p:cNvCxnSpPr>
          <p:nvPr/>
        </p:nvCxnSpPr>
        <p:spPr>
          <a:xfrm flipV="1">
            <a:off x="6999375" y="881027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2" name="직선 연결선 1081">
            <a:extLst>
              <a:ext uri="{FF2B5EF4-FFF2-40B4-BE49-F238E27FC236}">
                <a16:creationId xmlns:a16="http://schemas.microsoft.com/office/drawing/2014/main" id="{F96B6000-CABC-A701-6894-ABFB5CEA706A}"/>
              </a:ext>
            </a:extLst>
          </p:cNvPr>
          <p:cNvCxnSpPr>
            <a:cxnSpLocks/>
          </p:cNvCxnSpPr>
          <p:nvPr/>
        </p:nvCxnSpPr>
        <p:spPr>
          <a:xfrm flipV="1">
            <a:off x="5707860" y="165599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3" name="직선 연결선 1082">
            <a:extLst>
              <a:ext uri="{FF2B5EF4-FFF2-40B4-BE49-F238E27FC236}">
                <a16:creationId xmlns:a16="http://schemas.microsoft.com/office/drawing/2014/main" id="{9A13E782-3826-DDAA-8CC6-14C9A263359F}"/>
              </a:ext>
            </a:extLst>
          </p:cNvPr>
          <p:cNvCxnSpPr>
            <a:cxnSpLocks/>
          </p:cNvCxnSpPr>
          <p:nvPr/>
        </p:nvCxnSpPr>
        <p:spPr>
          <a:xfrm flipV="1">
            <a:off x="5764704" y="1703825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4" name="직선 연결선 1083">
            <a:extLst>
              <a:ext uri="{FF2B5EF4-FFF2-40B4-BE49-F238E27FC236}">
                <a16:creationId xmlns:a16="http://schemas.microsoft.com/office/drawing/2014/main" id="{8D803C0D-7989-964D-5155-05CDD8E439E4}"/>
              </a:ext>
            </a:extLst>
          </p:cNvPr>
          <p:cNvCxnSpPr>
            <a:cxnSpLocks/>
          </p:cNvCxnSpPr>
          <p:nvPr/>
        </p:nvCxnSpPr>
        <p:spPr>
          <a:xfrm flipV="1">
            <a:off x="5799690" y="1761138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35" name="직선 연결선 2434">
            <a:extLst>
              <a:ext uri="{FF2B5EF4-FFF2-40B4-BE49-F238E27FC236}">
                <a16:creationId xmlns:a16="http://schemas.microsoft.com/office/drawing/2014/main" id="{2B4C09A5-C9C5-6C51-89FF-6CD1CDF2A029}"/>
              </a:ext>
            </a:extLst>
          </p:cNvPr>
          <p:cNvCxnSpPr>
            <a:cxnSpLocks/>
          </p:cNvCxnSpPr>
          <p:nvPr/>
        </p:nvCxnSpPr>
        <p:spPr>
          <a:xfrm flipV="1">
            <a:off x="5856778" y="180508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36" name="직선 연결선 2435">
            <a:extLst>
              <a:ext uri="{FF2B5EF4-FFF2-40B4-BE49-F238E27FC236}">
                <a16:creationId xmlns:a16="http://schemas.microsoft.com/office/drawing/2014/main" id="{E754F439-37D0-02D1-9305-F69528328613}"/>
              </a:ext>
            </a:extLst>
          </p:cNvPr>
          <p:cNvCxnSpPr>
            <a:cxnSpLocks/>
          </p:cNvCxnSpPr>
          <p:nvPr/>
        </p:nvCxnSpPr>
        <p:spPr>
          <a:xfrm flipV="1">
            <a:off x="5910657" y="184763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37" name="직선 연결선 2436">
            <a:extLst>
              <a:ext uri="{FF2B5EF4-FFF2-40B4-BE49-F238E27FC236}">
                <a16:creationId xmlns:a16="http://schemas.microsoft.com/office/drawing/2014/main" id="{E45EE59A-A57A-8A88-201E-61B4B822165F}"/>
              </a:ext>
            </a:extLst>
          </p:cNvPr>
          <p:cNvCxnSpPr>
            <a:cxnSpLocks/>
          </p:cNvCxnSpPr>
          <p:nvPr/>
        </p:nvCxnSpPr>
        <p:spPr>
          <a:xfrm flipV="1">
            <a:off x="5653352" y="1597473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38" name="직선 연결선 2437">
            <a:extLst>
              <a:ext uri="{FF2B5EF4-FFF2-40B4-BE49-F238E27FC236}">
                <a16:creationId xmlns:a16="http://schemas.microsoft.com/office/drawing/2014/main" id="{64BE0269-0329-0ADA-AF15-9D1932381403}"/>
              </a:ext>
            </a:extLst>
          </p:cNvPr>
          <p:cNvCxnSpPr>
            <a:cxnSpLocks/>
          </p:cNvCxnSpPr>
          <p:nvPr/>
        </p:nvCxnSpPr>
        <p:spPr>
          <a:xfrm flipH="1" flipV="1">
            <a:off x="6977658" y="1577041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39" name="직선 연결선 2438">
            <a:extLst>
              <a:ext uri="{FF2B5EF4-FFF2-40B4-BE49-F238E27FC236}">
                <a16:creationId xmlns:a16="http://schemas.microsoft.com/office/drawing/2014/main" id="{42C37264-59EC-8216-64A3-5577230BB119}"/>
              </a:ext>
            </a:extLst>
          </p:cNvPr>
          <p:cNvCxnSpPr>
            <a:cxnSpLocks/>
          </p:cNvCxnSpPr>
          <p:nvPr/>
        </p:nvCxnSpPr>
        <p:spPr>
          <a:xfrm flipH="1" flipV="1">
            <a:off x="6951221" y="163446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40" name="직선 연결선 2439">
            <a:extLst>
              <a:ext uri="{FF2B5EF4-FFF2-40B4-BE49-F238E27FC236}">
                <a16:creationId xmlns:a16="http://schemas.microsoft.com/office/drawing/2014/main" id="{EDBEBD76-4C34-BC80-1AEF-988049277F65}"/>
              </a:ext>
            </a:extLst>
          </p:cNvPr>
          <p:cNvCxnSpPr>
            <a:cxnSpLocks/>
          </p:cNvCxnSpPr>
          <p:nvPr/>
        </p:nvCxnSpPr>
        <p:spPr>
          <a:xfrm flipH="1" flipV="1">
            <a:off x="6901721" y="1680195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41" name="직선 연결선 2440">
            <a:extLst>
              <a:ext uri="{FF2B5EF4-FFF2-40B4-BE49-F238E27FC236}">
                <a16:creationId xmlns:a16="http://schemas.microsoft.com/office/drawing/2014/main" id="{DC524587-D02A-4C64-3ECC-1AF96ACBE17E}"/>
              </a:ext>
            </a:extLst>
          </p:cNvPr>
          <p:cNvCxnSpPr>
            <a:cxnSpLocks/>
          </p:cNvCxnSpPr>
          <p:nvPr/>
        </p:nvCxnSpPr>
        <p:spPr>
          <a:xfrm flipH="1" flipV="1">
            <a:off x="6869203" y="173318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42" name="직선 연결선 2441">
            <a:extLst>
              <a:ext uri="{FF2B5EF4-FFF2-40B4-BE49-F238E27FC236}">
                <a16:creationId xmlns:a16="http://schemas.microsoft.com/office/drawing/2014/main" id="{2DC8FE98-27FA-9B9E-CD45-C08ECC2A424E}"/>
              </a:ext>
            </a:extLst>
          </p:cNvPr>
          <p:cNvCxnSpPr>
            <a:cxnSpLocks/>
          </p:cNvCxnSpPr>
          <p:nvPr/>
        </p:nvCxnSpPr>
        <p:spPr>
          <a:xfrm flipH="1" flipV="1">
            <a:off x="6822266" y="1774654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43" name="직선 연결선 2442">
            <a:extLst>
              <a:ext uri="{FF2B5EF4-FFF2-40B4-BE49-F238E27FC236}">
                <a16:creationId xmlns:a16="http://schemas.microsoft.com/office/drawing/2014/main" id="{2627227F-2BF8-B96D-9C9A-E370596A51A8}"/>
              </a:ext>
            </a:extLst>
          </p:cNvPr>
          <p:cNvCxnSpPr>
            <a:cxnSpLocks/>
          </p:cNvCxnSpPr>
          <p:nvPr/>
        </p:nvCxnSpPr>
        <p:spPr>
          <a:xfrm flipH="1" flipV="1">
            <a:off x="6763238" y="181385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44" name="원형: 비어 있음 2443">
            <a:extLst>
              <a:ext uri="{FF2B5EF4-FFF2-40B4-BE49-F238E27FC236}">
                <a16:creationId xmlns:a16="http://schemas.microsoft.com/office/drawing/2014/main" id="{84BDEE7F-6810-C4C3-8754-97AFBBE96A2D}"/>
              </a:ext>
            </a:extLst>
          </p:cNvPr>
          <p:cNvSpPr/>
          <p:nvPr/>
        </p:nvSpPr>
        <p:spPr>
          <a:xfrm>
            <a:off x="5734971" y="628627"/>
            <a:ext cx="1334170" cy="1307976"/>
          </a:xfrm>
          <a:prstGeom prst="donut">
            <a:avLst>
              <a:gd name="adj" fmla="val 1086"/>
            </a:avLst>
          </a:prstGeom>
          <a:noFill/>
          <a:ln w="9525"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45" name="원형: 비어 있음 2444">
            <a:extLst>
              <a:ext uri="{FF2B5EF4-FFF2-40B4-BE49-F238E27FC236}">
                <a16:creationId xmlns:a16="http://schemas.microsoft.com/office/drawing/2014/main" id="{0F592089-9A2E-FC01-1581-051CA662D50C}"/>
              </a:ext>
            </a:extLst>
          </p:cNvPr>
          <p:cNvSpPr/>
          <p:nvPr/>
        </p:nvSpPr>
        <p:spPr>
          <a:xfrm>
            <a:off x="5506501" y="401479"/>
            <a:ext cx="1798352" cy="1763045"/>
          </a:xfrm>
          <a:prstGeom prst="donu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46" name="순서도: 판단 2445">
            <a:extLst>
              <a:ext uri="{FF2B5EF4-FFF2-40B4-BE49-F238E27FC236}">
                <a16:creationId xmlns:a16="http://schemas.microsoft.com/office/drawing/2014/main" id="{86BFBA37-A988-6F5A-19F2-29F64437FBFC}"/>
              </a:ext>
            </a:extLst>
          </p:cNvPr>
          <p:cNvSpPr/>
          <p:nvPr/>
        </p:nvSpPr>
        <p:spPr>
          <a:xfrm>
            <a:off x="6297966" y="293294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47" name="순서도: 판단 2446">
            <a:extLst>
              <a:ext uri="{FF2B5EF4-FFF2-40B4-BE49-F238E27FC236}">
                <a16:creationId xmlns:a16="http://schemas.microsoft.com/office/drawing/2014/main" id="{16086A6E-56D5-DB20-8AAE-B5BE72E17B90}"/>
              </a:ext>
            </a:extLst>
          </p:cNvPr>
          <p:cNvSpPr/>
          <p:nvPr/>
        </p:nvSpPr>
        <p:spPr>
          <a:xfrm>
            <a:off x="6294213" y="1937412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48" name="순서도: 판단 2447">
            <a:extLst>
              <a:ext uri="{FF2B5EF4-FFF2-40B4-BE49-F238E27FC236}">
                <a16:creationId xmlns:a16="http://schemas.microsoft.com/office/drawing/2014/main" id="{7DDBD014-8896-4532-64D2-167D363CED7B}"/>
              </a:ext>
            </a:extLst>
          </p:cNvPr>
          <p:cNvSpPr/>
          <p:nvPr/>
        </p:nvSpPr>
        <p:spPr>
          <a:xfrm rot="5400000">
            <a:off x="7117152" y="1114087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49" name="순서도: 판단 2448">
            <a:extLst>
              <a:ext uri="{FF2B5EF4-FFF2-40B4-BE49-F238E27FC236}">
                <a16:creationId xmlns:a16="http://schemas.microsoft.com/office/drawing/2014/main" id="{873C1A22-4CBB-45CD-A8F4-45DBF316F9BE}"/>
              </a:ext>
            </a:extLst>
          </p:cNvPr>
          <p:cNvSpPr/>
          <p:nvPr/>
        </p:nvSpPr>
        <p:spPr>
          <a:xfrm rot="5400000">
            <a:off x="5441264" y="1110222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50" name="순서도: 판단 2449">
            <a:extLst>
              <a:ext uri="{FF2B5EF4-FFF2-40B4-BE49-F238E27FC236}">
                <a16:creationId xmlns:a16="http://schemas.microsoft.com/office/drawing/2014/main" id="{68B498C0-F44A-AA06-925C-C1272EE5CF25}"/>
              </a:ext>
            </a:extLst>
          </p:cNvPr>
          <p:cNvSpPr/>
          <p:nvPr/>
        </p:nvSpPr>
        <p:spPr>
          <a:xfrm>
            <a:off x="6366574" y="369494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51" name="순서도: 판단 2450">
            <a:extLst>
              <a:ext uri="{FF2B5EF4-FFF2-40B4-BE49-F238E27FC236}">
                <a16:creationId xmlns:a16="http://schemas.microsoft.com/office/drawing/2014/main" id="{602F4877-95B3-ED77-D686-2C94118DF5EF}"/>
              </a:ext>
            </a:extLst>
          </p:cNvPr>
          <p:cNvSpPr/>
          <p:nvPr/>
        </p:nvSpPr>
        <p:spPr>
          <a:xfrm>
            <a:off x="6361562" y="2018400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52" name="순서도: 판단 2451">
            <a:extLst>
              <a:ext uri="{FF2B5EF4-FFF2-40B4-BE49-F238E27FC236}">
                <a16:creationId xmlns:a16="http://schemas.microsoft.com/office/drawing/2014/main" id="{9E91F6C6-EB2C-DBED-4C13-C5F3DD7F9D83}"/>
              </a:ext>
            </a:extLst>
          </p:cNvPr>
          <p:cNvSpPr/>
          <p:nvPr/>
        </p:nvSpPr>
        <p:spPr>
          <a:xfrm rot="5400000">
            <a:off x="7188219" y="1190372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53" name="순서도: 판단 2452">
            <a:extLst>
              <a:ext uri="{FF2B5EF4-FFF2-40B4-BE49-F238E27FC236}">
                <a16:creationId xmlns:a16="http://schemas.microsoft.com/office/drawing/2014/main" id="{E9379183-39A8-8062-F05F-5CB49D9F2772}"/>
              </a:ext>
            </a:extLst>
          </p:cNvPr>
          <p:cNvSpPr/>
          <p:nvPr/>
        </p:nvSpPr>
        <p:spPr>
          <a:xfrm rot="5400000">
            <a:off x="5506933" y="1188983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55" name="직선 연결선 2454">
            <a:extLst>
              <a:ext uri="{FF2B5EF4-FFF2-40B4-BE49-F238E27FC236}">
                <a16:creationId xmlns:a16="http://schemas.microsoft.com/office/drawing/2014/main" id="{0E1EC4EC-4785-B1B2-5603-3AB66840AC85}"/>
              </a:ext>
            </a:extLst>
          </p:cNvPr>
          <p:cNvCxnSpPr>
            <a:cxnSpLocks/>
          </p:cNvCxnSpPr>
          <p:nvPr/>
        </p:nvCxnSpPr>
        <p:spPr>
          <a:xfrm flipH="1" flipV="1">
            <a:off x="5909945" y="2847536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6" name="직선 연결선 2455">
            <a:extLst>
              <a:ext uri="{FF2B5EF4-FFF2-40B4-BE49-F238E27FC236}">
                <a16:creationId xmlns:a16="http://schemas.microsoft.com/office/drawing/2014/main" id="{42B526B8-C690-2B78-3BBF-B1795AFDD3C7}"/>
              </a:ext>
            </a:extLst>
          </p:cNvPr>
          <p:cNvCxnSpPr>
            <a:cxnSpLocks/>
          </p:cNvCxnSpPr>
          <p:nvPr/>
        </p:nvCxnSpPr>
        <p:spPr>
          <a:xfrm flipH="1" flipV="1">
            <a:off x="5856576" y="2882265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7" name="직선 연결선 2456">
            <a:extLst>
              <a:ext uri="{FF2B5EF4-FFF2-40B4-BE49-F238E27FC236}">
                <a16:creationId xmlns:a16="http://schemas.microsoft.com/office/drawing/2014/main" id="{1F7EB8B5-F5BF-E42E-F8EC-12FF3A6FE2E3}"/>
              </a:ext>
            </a:extLst>
          </p:cNvPr>
          <p:cNvCxnSpPr>
            <a:cxnSpLocks/>
          </p:cNvCxnSpPr>
          <p:nvPr/>
        </p:nvCxnSpPr>
        <p:spPr>
          <a:xfrm flipH="1" flipV="1">
            <a:off x="5815447" y="292985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8" name="직선 연결선 2457">
            <a:extLst>
              <a:ext uri="{FF2B5EF4-FFF2-40B4-BE49-F238E27FC236}">
                <a16:creationId xmlns:a16="http://schemas.microsoft.com/office/drawing/2014/main" id="{03901DBD-4665-BD66-9C9A-15DFB799CA0D}"/>
              </a:ext>
            </a:extLst>
          </p:cNvPr>
          <p:cNvCxnSpPr>
            <a:cxnSpLocks/>
          </p:cNvCxnSpPr>
          <p:nvPr/>
        </p:nvCxnSpPr>
        <p:spPr>
          <a:xfrm flipH="1" flipV="1">
            <a:off x="5775784" y="296974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9" name="직선 연결선 2458">
            <a:extLst>
              <a:ext uri="{FF2B5EF4-FFF2-40B4-BE49-F238E27FC236}">
                <a16:creationId xmlns:a16="http://schemas.microsoft.com/office/drawing/2014/main" id="{1847D950-295E-D622-360A-97DE2B34FF73}"/>
              </a:ext>
            </a:extLst>
          </p:cNvPr>
          <p:cNvCxnSpPr>
            <a:cxnSpLocks/>
          </p:cNvCxnSpPr>
          <p:nvPr/>
        </p:nvCxnSpPr>
        <p:spPr>
          <a:xfrm flipH="1" flipV="1">
            <a:off x="5736121" y="300964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0" name="직선 연결선 2459">
            <a:extLst>
              <a:ext uri="{FF2B5EF4-FFF2-40B4-BE49-F238E27FC236}">
                <a16:creationId xmlns:a16="http://schemas.microsoft.com/office/drawing/2014/main" id="{55068E7B-0CDA-F469-61DD-D613887B6C63}"/>
              </a:ext>
            </a:extLst>
          </p:cNvPr>
          <p:cNvCxnSpPr>
            <a:cxnSpLocks/>
          </p:cNvCxnSpPr>
          <p:nvPr/>
        </p:nvCxnSpPr>
        <p:spPr>
          <a:xfrm flipH="1" flipV="1">
            <a:off x="5702292" y="3068911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1" name="직선 연결선 2460">
            <a:extLst>
              <a:ext uri="{FF2B5EF4-FFF2-40B4-BE49-F238E27FC236}">
                <a16:creationId xmlns:a16="http://schemas.microsoft.com/office/drawing/2014/main" id="{4DDDCE06-11A1-9DFB-399D-05E8E8EB8C2E}"/>
              </a:ext>
            </a:extLst>
          </p:cNvPr>
          <p:cNvCxnSpPr>
            <a:cxnSpLocks/>
          </p:cNvCxnSpPr>
          <p:nvPr/>
        </p:nvCxnSpPr>
        <p:spPr>
          <a:xfrm flipV="1">
            <a:off x="6814242" y="285912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2" name="직선 연결선 2461">
            <a:extLst>
              <a:ext uri="{FF2B5EF4-FFF2-40B4-BE49-F238E27FC236}">
                <a16:creationId xmlns:a16="http://schemas.microsoft.com/office/drawing/2014/main" id="{69D70E20-8535-D617-A4ED-43306FD2FF70}"/>
              </a:ext>
            </a:extLst>
          </p:cNvPr>
          <p:cNvCxnSpPr>
            <a:cxnSpLocks/>
          </p:cNvCxnSpPr>
          <p:nvPr/>
        </p:nvCxnSpPr>
        <p:spPr>
          <a:xfrm flipV="1">
            <a:off x="6874120" y="2890947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3" name="직선 연결선 2462">
            <a:extLst>
              <a:ext uri="{FF2B5EF4-FFF2-40B4-BE49-F238E27FC236}">
                <a16:creationId xmlns:a16="http://schemas.microsoft.com/office/drawing/2014/main" id="{6279B616-42C1-49B1-B2DC-1A96E8B1CB4D}"/>
              </a:ext>
            </a:extLst>
          </p:cNvPr>
          <p:cNvCxnSpPr>
            <a:cxnSpLocks/>
          </p:cNvCxnSpPr>
          <p:nvPr/>
        </p:nvCxnSpPr>
        <p:spPr>
          <a:xfrm flipV="1">
            <a:off x="6920208" y="294885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4" name="직선 연결선 2463">
            <a:extLst>
              <a:ext uri="{FF2B5EF4-FFF2-40B4-BE49-F238E27FC236}">
                <a16:creationId xmlns:a16="http://schemas.microsoft.com/office/drawing/2014/main" id="{C78EAC4D-552B-6D5B-6244-F2C5F0D0287D}"/>
              </a:ext>
            </a:extLst>
          </p:cNvPr>
          <p:cNvCxnSpPr>
            <a:cxnSpLocks/>
          </p:cNvCxnSpPr>
          <p:nvPr/>
        </p:nvCxnSpPr>
        <p:spPr>
          <a:xfrm flipV="1">
            <a:off x="6966897" y="300284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5" name="직선 연결선 2464">
            <a:extLst>
              <a:ext uri="{FF2B5EF4-FFF2-40B4-BE49-F238E27FC236}">
                <a16:creationId xmlns:a16="http://schemas.microsoft.com/office/drawing/2014/main" id="{EE045FBF-0BE6-6B2A-F25A-2ECAA835FD18}"/>
              </a:ext>
            </a:extLst>
          </p:cNvPr>
          <p:cNvCxnSpPr>
            <a:cxnSpLocks/>
          </p:cNvCxnSpPr>
          <p:nvPr/>
        </p:nvCxnSpPr>
        <p:spPr>
          <a:xfrm flipV="1">
            <a:off x="6994184" y="306448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6" name="직선 연결선 2465">
            <a:extLst>
              <a:ext uri="{FF2B5EF4-FFF2-40B4-BE49-F238E27FC236}">
                <a16:creationId xmlns:a16="http://schemas.microsoft.com/office/drawing/2014/main" id="{421B7EF4-F8B5-DFAC-D153-BA129C44A916}"/>
              </a:ext>
            </a:extLst>
          </p:cNvPr>
          <p:cNvCxnSpPr>
            <a:cxnSpLocks/>
          </p:cNvCxnSpPr>
          <p:nvPr/>
        </p:nvCxnSpPr>
        <p:spPr>
          <a:xfrm flipV="1">
            <a:off x="7018349" y="312301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7" name="직선 연결선 2466">
            <a:extLst>
              <a:ext uri="{FF2B5EF4-FFF2-40B4-BE49-F238E27FC236}">
                <a16:creationId xmlns:a16="http://schemas.microsoft.com/office/drawing/2014/main" id="{759A0DD0-3F13-DBC5-5505-0BE26CBCF86C}"/>
              </a:ext>
            </a:extLst>
          </p:cNvPr>
          <p:cNvCxnSpPr>
            <a:cxnSpLocks/>
          </p:cNvCxnSpPr>
          <p:nvPr/>
        </p:nvCxnSpPr>
        <p:spPr>
          <a:xfrm flipV="1">
            <a:off x="5726834" y="389798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8" name="직선 연결선 2467">
            <a:extLst>
              <a:ext uri="{FF2B5EF4-FFF2-40B4-BE49-F238E27FC236}">
                <a16:creationId xmlns:a16="http://schemas.microsoft.com/office/drawing/2014/main" id="{16C5D471-C265-0E9E-FA9B-4AEDC75BD6CE}"/>
              </a:ext>
            </a:extLst>
          </p:cNvPr>
          <p:cNvCxnSpPr>
            <a:cxnSpLocks/>
          </p:cNvCxnSpPr>
          <p:nvPr/>
        </p:nvCxnSpPr>
        <p:spPr>
          <a:xfrm flipV="1">
            <a:off x="5783678" y="394581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9" name="직선 연결선 2468">
            <a:extLst>
              <a:ext uri="{FF2B5EF4-FFF2-40B4-BE49-F238E27FC236}">
                <a16:creationId xmlns:a16="http://schemas.microsoft.com/office/drawing/2014/main" id="{490BABBE-51D6-6A3C-4FE7-51C2DADEFF07}"/>
              </a:ext>
            </a:extLst>
          </p:cNvPr>
          <p:cNvCxnSpPr>
            <a:cxnSpLocks/>
          </p:cNvCxnSpPr>
          <p:nvPr/>
        </p:nvCxnSpPr>
        <p:spPr>
          <a:xfrm flipV="1">
            <a:off x="5818664" y="4003123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0" name="직선 연결선 2469">
            <a:extLst>
              <a:ext uri="{FF2B5EF4-FFF2-40B4-BE49-F238E27FC236}">
                <a16:creationId xmlns:a16="http://schemas.microsoft.com/office/drawing/2014/main" id="{CF0D7C3B-8D77-05B2-54D6-86C8B2E8490C}"/>
              </a:ext>
            </a:extLst>
          </p:cNvPr>
          <p:cNvCxnSpPr>
            <a:cxnSpLocks/>
          </p:cNvCxnSpPr>
          <p:nvPr/>
        </p:nvCxnSpPr>
        <p:spPr>
          <a:xfrm flipV="1">
            <a:off x="5875752" y="404706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1" name="직선 연결선 2470">
            <a:extLst>
              <a:ext uri="{FF2B5EF4-FFF2-40B4-BE49-F238E27FC236}">
                <a16:creationId xmlns:a16="http://schemas.microsoft.com/office/drawing/2014/main" id="{AF382EBD-877A-706C-DF02-A71593E90B58}"/>
              </a:ext>
            </a:extLst>
          </p:cNvPr>
          <p:cNvCxnSpPr>
            <a:cxnSpLocks/>
          </p:cNvCxnSpPr>
          <p:nvPr/>
        </p:nvCxnSpPr>
        <p:spPr>
          <a:xfrm flipV="1">
            <a:off x="5929631" y="408962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2" name="직선 연결선 2471">
            <a:extLst>
              <a:ext uri="{FF2B5EF4-FFF2-40B4-BE49-F238E27FC236}">
                <a16:creationId xmlns:a16="http://schemas.microsoft.com/office/drawing/2014/main" id="{427CA726-61FB-25DB-2258-52D2700CDEE4}"/>
              </a:ext>
            </a:extLst>
          </p:cNvPr>
          <p:cNvCxnSpPr>
            <a:cxnSpLocks/>
          </p:cNvCxnSpPr>
          <p:nvPr/>
        </p:nvCxnSpPr>
        <p:spPr>
          <a:xfrm flipV="1">
            <a:off x="5672326" y="3839458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3" name="직선 연결선 2472">
            <a:extLst>
              <a:ext uri="{FF2B5EF4-FFF2-40B4-BE49-F238E27FC236}">
                <a16:creationId xmlns:a16="http://schemas.microsoft.com/office/drawing/2014/main" id="{EC74A91C-DE7F-9144-1860-8943293F28B2}"/>
              </a:ext>
            </a:extLst>
          </p:cNvPr>
          <p:cNvCxnSpPr>
            <a:cxnSpLocks/>
          </p:cNvCxnSpPr>
          <p:nvPr/>
        </p:nvCxnSpPr>
        <p:spPr>
          <a:xfrm flipH="1" flipV="1">
            <a:off x="6996632" y="3819026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4" name="직선 연결선 2473">
            <a:extLst>
              <a:ext uri="{FF2B5EF4-FFF2-40B4-BE49-F238E27FC236}">
                <a16:creationId xmlns:a16="http://schemas.microsoft.com/office/drawing/2014/main" id="{A654A18F-2769-D28F-E794-70E4D93B11B0}"/>
              </a:ext>
            </a:extLst>
          </p:cNvPr>
          <p:cNvCxnSpPr>
            <a:cxnSpLocks/>
          </p:cNvCxnSpPr>
          <p:nvPr/>
        </p:nvCxnSpPr>
        <p:spPr>
          <a:xfrm flipH="1" flipV="1">
            <a:off x="6970195" y="387644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5" name="직선 연결선 2474">
            <a:extLst>
              <a:ext uri="{FF2B5EF4-FFF2-40B4-BE49-F238E27FC236}">
                <a16:creationId xmlns:a16="http://schemas.microsoft.com/office/drawing/2014/main" id="{97172C46-A402-6258-0E07-EA300E5CC1A9}"/>
              </a:ext>
            </a:extLst>
          </p:cNvPr>
          <p:cNvCxnSpPr>
            <a:cxnSpLocks/>
          </p:cNvCxnSpPr>
          <p:nvPr/>
        </p:nvCxnSpPr>
        <p:spPr>
          <a:xfrm flipH="1" flipV="1">
            <a:off x="6920695" y="3922180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6" name="직선 연결선 2475">
            <a:extLst>
              <a:ext uri="{FF2B5EF4-FFF2-40B4-BE49-F238E27FC236}">
                <a16:creationId xmlns:a16="http://schemas.microsoft.com/office/drawing/2014/main" id="{E3F1A8B5-3844-7F3D-9953-9E0561DC145C}"/>
              </a:ext>
            </a:extLst>
          </p:cNvPr>
          <p:cNvCxnSpPr>
            <a:cxnSpLocks/>
          </p:cNvCxnSpPr>
          <p:nvPr/>
        </p:nvCxnSpPr>
        <p:spPr>
          <a:xfrm flipH="1" flipV="1">
            <a:off x="6888177" y="397516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7" name="직선 연결선 2476">
            <a:extLst>
              <a:ext uri="{FF2B5EF4-FFF2-40B4-BE49-F238E27FC236}">
                <a16:creationId xmlns:a16="http://schemas.microsoft.com/office/drawing/2014/main" id="{EDFB9DEA-5C05-69FD-B9AA-D1D38B451916}"/>
              </a:ext>
            </a:extLst>
          </p:cNvPr>
          <p:cNvCxnSpPr>
            <a:cxnSpLocks/>
          </p:cNvCxnSpPr>
          <p:nvPr/>
        </p:nvCxnSpPr>
        <p:spPr>
          <a:xfrm flipH="1" flipV="1">
            <a:off x="6841240" y="401663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8" name="직선 연결선 2477">
            <a:extLst>
              <a:ext uri="{FF2B5EF4-FFF2-40B4-BE49-F238E27FC236}">
                <a16:creationId xmlns:a16="http://schemas.microsoft.com/office/drawing/2014/main" id="{5738DA42-1957-832C-C8DF-16B9EFECBDB1}"/>
              </a:ext>
            </a:extLst>
          </p:cNvPr>
          <p:cNvCxnSpPr>
            <a:cxnSpLocks/>
          </p:cNvCxnSpPr>
          <p:nvPr/>
        </p:nvCxnSpPr>
        <p:spPr>
          <a:xfrm flipH="1" flipV="1">
            <a:off x="6782212" y="405583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79" name="원형: 비어 있음 2478">
            <a:extLst>
              <a:ext uri="{FF2B5EF4-FFF2-40B4-BE49-F238E27FC236}">
                <a16:creationId xmlns:a16="http://schemas.microsoft.com/office/drawing/2014/main" id="{0FB504DE-BA1F-8C3E-CEE1-379785E27BA8}"/>
              </a:ext>
            </a:extLst>
          </p:cNvPr>
          <p:cNvSpPr/>
          <p:nvPr/>
        </p:nvSpPr>
        <p:spPr>
          <a:xfrm>
            <a:off x="5753945" y="2870612"/>
            <a:ext cx="1334170" cy="1307976"/>
          </a:xfrm>
          <a:prstGeom prst="donut">
            <a:avLst>
              <a:gd name="adj" fmla="val 1086"/>
            </a:avLst>
          </a:prstGeom>
          <a:noFill/>
          <a:ln w="9525"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80" name="원형: 비어 있음 2479">
            <a:extLst>
              <a:ext uri="{FF2B5EF4-FFF2-40B4-BE49-F238E27FC236}">
                <a16:creationId xmlns:a16="http://schemas.microsoft.com/office/drawing/2014/main" id="{82FD0280-BD0D-6FD1-05AE-F0DD629BCD9B}"/>
              </a:ext>
            </a:extLst>
          </p:cNvPr>
          <p:cNvSpPr/>
          <p:nvPr/>
        </p:nvSpPr>
        <p:spPr>
          <a:xfrm>
            <a:off x="5525475" y="2643464"/>
            <a:ext cx="1798352" cy="1763045"/>
          </a:xfrm>
          <a:prstGeom prst="donu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81" name="순서도: 판단 2480">
            <a:extLst>
              <a:ext uri="{FF2B5EF4-FFF2-40B4-BE49-F238E27FC236}">
                <a16:creationId xmlns:a16="http://schemas.microsoft.com/office/drawing/2014/main" id="{40F96C63-23F7-3EA9-B3EA-96A1EC688F0F}"/>
              </a:ext>
            </a:extLst>
          </p:cNvPr>
          <p:cNvSpPr/>
          <p:nvPr/>
        </p:nvSpPr>
        <p:spPr>
          <a:xfrm>
            <a:off x="6316940" y="2535279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82" name="순서도: 판단 2481">
            <a:extLst>
              <a:ext uri="{FF2B5EF4-FFF2-40B4-BE49-F238E27FC236}">
                <a16:creationId xmlns:a16="http://schemas.microsoft.com/office/drawing/2014/main" id="{1D3D1C0A-7A72-47C2-C42C-EA04ABCCF7F3}"/>
              </a:ext>
            </a:extLst>
          </p:cNvPr>
          <p:cNvSpPr/>
          <p:nvPr/>
        </p:nvSpPr>
        <p:spPr>
          <a:xfrm>
            <a:off x="6313187" y="4179397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83" name="순서도: 판단 2482">
            <a:extLst>
              <a:ext uri="{FF2B5EF4-FFF2-40B4-BE49-F238E27FC236}">
                <a16:creationId xmlns:a16="http://schemas.microsoft.com/office/drawing/2014/main" id="{47CD8992-12E4-77B0-9399-35C0B2FBDB27}"/>
              </a:ext>
            </a:extLst>
          </p:cNvPr>
          <p:cNvSpPr/>
          <p:nvPr/>
        </p:nvSpPr>
        <p:spPr>
          <a:xfrm rot="5400000">
            <a:off x="7136126" y="3356072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84" name="순서도: 판단 2483">
            <a:extLst>
              <a:ext uri="{FF2B5EF4-FFF2-40B4-BE49-F238E27FC236}">
                <a16:creationId xmlns:a16="http://schemas.microsoft.com/office/drawing/2014/main" id="{9E343672-C397-70D4-778B-4AFDEE157D95}"/>
              </a:ext>
            </a:extLst>
          </p:cNvPr>
          <p:cNvSpPr/>
          <p:nvPr/>
        </p:nvSpPr>
        <p:spPr>
          <a:xfrm rot="5400000">
            <a:off x="5460238" y="3352207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85" name="순서도: 판단 2484">
            <a:extLst>
              <a:ext uri="{FF2B5EF4-FFF2-40B4-BE49-F238E27FC236}">
                <a16:creationId xmlns:a16="http://schemas.microsoft.com/office/drawing/2014/main" id="{A00F37B8-406D-1D69-2CE8-7A72641417F3}"/>
              </a:ext>
            </a:extLst>
          </p:cNvPr>
          <p:cNvSpPr/>
          <p:nvPr/>
        </p:nvSpPr>
        <p:spPr>
          <a:xfrm>
            <a:off x="6385548" y="2611479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86" name="순서도: 판단 2485">
            <a:extLst>
              <a:ext uri="{FF2B5EF4-FFF2-40B4-BE49-F238E27FC236}">
                <a16:creationId xmlns:a16="http://schemas.microsoft.com/office/drawing/2014/main" id="{58C25927-518A-130A-B596-C3C380BE2331}"/>
              </a:ext>
            </a:extLst>
          </p:cNvPr>
          <p:cNvSpPr/>
          <p:nvPr/>
        </p:nvSpPr>
        <p:spPr>
          <a:xfrm>
            <a:off x="6380536" y="4260385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87" name="순서도: 판단 2486">
            <a:extLst>
              <a:ext uri="{FF2B5EF4-FFF2-40B4-BE49-F238E27FC236}">
                <a16:creationId xmlns:a16="http://schemas.microsoft.com/office/drawing/2014/main" id="{6FF87CD3-4C75-E595-1D91-CD5BE2C2D3D7}"/>
              </a:ext>
            </a:extLst>
          </p:cNvPr>
          <p:cNvSpPr/>
          <p:nvPr/>
        </p:nvSpPr>
        <p:spPr>
          <a:xfrm rot="5400000">
            <a:off x="7207193" y="3432357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88" name="순서도: 판단 2487">
            <a:extLst>
              <a:ext uri="{FF2B5EF4-FFF2-40B4-BE49-F238E27FC236}">
                <a16:creationId xmlns:a16="http://schemas.microsoft.com/office/drawing/2014/main" id="{3513B3E6-BBED-5479-63A7-72744873DF24}"/>
              </a:ext>
            </a:extLst>
          </p:cNvPr>
          <p:cNvSpPr/>
          <p:nvPr/>
        </p:nvSpPr>
        <p:spPr>
          <a:xfrm rot="5400000">
            <a:off x="5525907" y="3430968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90" name="그림 2489" descr="병, 레드이(가) 표시된 사진&#10;&#10;자동 생성된 설명">
            <a:extLst>
              <a:ext uri="{FF2B5EF4-FFF2-40B4-BE49-F238E27FC236}">
                <a16:creationId xmlns:a16="http://schemas.microsoft.com/office/drawing/2014/main" id="{AB084253-AC6C-048D-5DAB-DF14A0756F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7181" y="2784157"/>
            <a:ext cx="1378700" cy="1538550"/>
          </a:xfrm>
          <a:prstGeom prst="rect">
            <a:avLst/>
          </a:prstGeom>
        </p:spPr>
      </p:pic>
      <p:pic>
        <p:nvPicPr>
          <p:cNvPr id="2491" name="그림 2490" descr="병이(가) 표시된 사진&#10;&#10;자동 생성된 설명">
            <a:extLst>
              <a:ext uri="{FF2B5EF4-FFF2-40B4-BE49-F238E27FC236}">
                <a16:creationId xmlns:a16="http://schemas.microsoft.com/office/drawing/2014/main" id="{0F4C44E9-F374-FAE6-24CF-15DC69AA47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7890" y="2887789"/>
            <a:ext cx="1383861" cy="1601484"/>
          </a:xfrm>
          <a:prstGeom prst="rect">
            <a:avLst/>
          </a:prstGeom>
        </p:spPr>
      </p:pic>
      <p:pic>
        <p:nvPicPr>
          <p:cNvPr id="2493" name="그림 2492" descr="병, 레드이(가) 표시된 사진&#10;&#10;자동 생성된 설명">
            <a:extLst>
              <a:ext uri="{FF2B5EF4-FFF2-40B4-BE49-F238E27FC236}">
                <a16:creationId xmlns:a16="http://schemas.microsoft.com/office/drawing/2014/main" id="{693C750A-D57A-41E5-4DAF-E78B082E6E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3321" y="4780747"/>
            <a:ext cx="1378700" cy="1538550"/>
          </a:xfrm>
          <a:prstGeom prst="rect">
            <a:avLst/>
          </a:prstGeom>
        </p:spPr>
      </p:pic>
      <p:pic>
        <p:nvPicPr>
          <p:cNvPr id="2494" name="그림 2493" descr="병이(가) 표시된 사진&#10;&#10;자동 생성된 설명">
            <a:extLst>
              <a:ext uri="{FF2B5EF4-FFF2-40B4-BE49-F238E27FC236}">
                <a16:creationId xmlns:a16="http://schemas.microsoft.com/office/drawing/2014/main" id="{C7B1BE0C-F1E2-5771-6557-7E37105B8D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4030" y="4884379"/>
            <a:ext cx="1383861" cy="1601484"/>
          </a:xfrm>
          <a:prstGeom prst="rect">
            <a:avLst/>
          </a:prstGeom>
        </p:spPr>
      </p:pic>
      <p:pic>
        <p:nvPicPr>
          <p:cNvPr id="2497" name="그림 2496" descr="병, 청량 음료, 용액이(가) 표시된 사진&#10;&#10;자동 생성된 설명">
            <a:extLst>
              <a:ext uri="{FF2B5EF4-FFF2-40B4-BE49-F238E27FC236}">
                <a16:creationId xmlns:a16="http://schemas.microsoft.com/office/drawing/2014/main" id="{2AA38E10-5727-DC7E-3400-222737AAF3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454" y="4849200"/>
            <a:ext cx="1650321" cy="1734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8307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그림 54" descr="예술, 원, 도자기 용품, 도기이(가) 표시된 사진&#10;&#10;자동 생성된 설명">
            <a:extLst>
              <a:ext uri="{FF2B5EF4-FFF2-40B4-BE49-F238E27FC236}">
                <a16:creationId xmlns:a16="http://schemas.microsoft.com/office/drawing/2014/main" id="{356C5B7D-4C9A-936B-D2CC-1DEE4D37512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7" t="5307" r="6000" b="6000"/>
          <a:stretch/>
        </p:blipFill>
        <p:spPr>
          <a:xfrm>
            <a:off x="9497235" y="253246"/>
            <a:ext cx="1044000" cy="1044000"/>
          </a:xfrm>
          <a:prstGeom prst="rect">
            <a:avLst/>
          </a:prstGeom>
        </p:spPr>
      </p:pic>
      <p:pic>
        <p:nvPicPr>
          <p:cNvPr id="56" name="그림 55" descr="원, 소용돌이, 프랙탈 아트, 예술이(가) 표시된 사진&#10;&#10;자동 생성된 설명">
            <a:extLst>
              <a:ext uri="{FF2B5EF4-FFF2-40B4-BE49-F238E27FC236}">
                <a16:creationId xmlns:a16="http://schemas.microsoft.com/office/drawing/2014/main" id="{B77A3996-D6F7-29FE-8EDC-D2175969421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63" t="14363" r="14144" b="14144"/>
          <a:stretch/>
        </p:blipFill>
        <p:spPr>
          <a:xfrm>
            <a:off x="10852145" y="2021928"/>
            <a:ext cx="1044000" cy="1044000"/>
          </a:xfrm>
          <a:prstGeom prst="rect">
            <a:avLst/>
          </a:prstGeom>
        </p:spPr>
      </p:pic>
      <p:pic>
        <p:nvPicPr>
          <p:cNvPr id="57" name="그림 56" descr="원, 예술, 도자기 용품이(가) 표시된 사진&#10;&#10;자동 생성된 설명">
            <a:extLst>
              <a:ext uri="{FF2B5EF4-FFF2-40B4-BE49-F238E27FC236}">
                <a16:creationId xmlns:a16="http://schemas.microsoft.com/office/drawing/2014/main" id="{BD39ACC1-03E7-5DD0-5920-D6CD0CC898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9131" y="2013093"/>
            <a:ext cx="1044000" cy="1044000"/>
          </a:xfrm>
          <a:prstGeom prst="rect">
            <a:avLst/>
          </a:prstGeom>
        </p:spPr>
      </p:pic>
      <p:pic>
        <p:nvPicPr>
          <p:cNvPr id="52" name="그림 51" descr="예술, 원, 도자기 용품, 도기이(가) 표시된 사진&#10;&#10;자동 생성된 설명">
            <a:extLst>
              <a:ext uri="{FF2B5EF4-FFF2-40B4-BE49-F238E27FC236}">
                <a16:creationId xmlns:a16="http://schemas.microsoft.com/office/drawing/2014/main" id="{8D1C8728-55D1-C2CB-8485-3E3411D9D2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7" t="5307" r="6000" b="6000"/>
          <a:stretch/>
        </p:blipFill>
        <p:spPr>
          <a:xfrm>
            <a:off x="1443164" y="124005"/>
            <a:ext cx="1044000" cy="1044000"/>
          </a:xfrm>
          <a:prstGeom prst="rect">
            <a:avLst/>
          </a:prstGeom>
        </p:spPr>
      </p:pic>
      <p:pic>
        <p:nvPicPr>
          <p:cNvPr id="53" name="그림 52" descr="원, 소용돌이, 프랙탈 아트, 예술이(가) 표시된 사진&#10;&#10;자동 생성된 설명">
            <a:extLst>
              <a:ext uri="{FF2B5EF4-FFF2-40B4-BE49-F238E27FC236}">
                <a16:creationId xmlns:a16="http://schemas.microsoft.com/office/drawing/2014/main" id="{24CCCF22-4F3F-10D5-2FF7-F741306EEF1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63" t="14363" r="14144" b="14144"/>
          <a:stretch/>
        </p:blipFill>
        <p:spPr>
          <a:xfrm>
            <a:off x="2798074" y="1892687"/>
            <a:ext cx="1044000" cy="1044000"/>
          </a:xfrm>
          <a:prstGeom prst="rect">
            <a:avLst/>
          </a:prstGeom>
        </p:spPr>
      </p:pic>
      <p:pic>
        <p:nvPicPr>
          <p:cNvPr id="54" name="그림 53" descr="원, 예술, 도자기 용품이(가) 표시된 사진&#10;&#10;자동 생성된 설명">
            <a:extLst>
              <a:ext uri="{FF2B5EF4-FFF2-40B4-BE49-F238E27FC236}">
                <a16:creationId xmlns:a16="http://schemas.microsoft.com/office/drawing/2014/main" id="{3030B17F-1970-9C84-6BA2-CFB5FF4BCC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060" y="1883852"/>
            <a:ext cx="1044000" cy="1044000"/>
          </a:xfrm>
          <a:prstGeom prst="rect">
            <a:avLst/>
          </a:prstGeom>
        </p:spPr>
      </p:pic>
      <p:pic>
        <p:nvPicPr>
          <p:cNvPr id="35" name="그림 34" descr="예술, 원, 도자기 용품, 도기이(가) 표시된 사진&#10;&#10;자동 생성된 설명">
            <a:extLst>
              <a:ext uri="{FF2B5EF4-FFF2-40B4-BE49-F238E27FC236}">
                <a16:creationId xmlns:a16="http://schemas.microsoft.com/office/drawing/2014/main" id="{5E7D6C96-880B-984E-646B-A5F39ECAF3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7" t="5307" r="6000" b="6000"/>
          <a:stretch/>
        </p:blipFill>
        <p:spPr>
          <a:xfrm>
            <a:off x="5465478" y="188625"/>
            <a:ext cx="1044000" cy="1044000"/>
          </a:xfrm>
          <a:prstGeom prst="rect">
            <a:avLst/>
          </a:prstGeom>
        </p:spPr>
      </p:pic>
      <p:pic>
        <p:nvPicPr>
          <p:cNvPr id="37" name="그림 36" descr="원, 소용돌이, 프랙탈 아트, 예술이(가) 표시된 사진&#10;&#10;자동 생성된 설명">
            <a:extLst>
              <a:ext uri="{FF2B5EF4-FFF2-40B4-BE49-F238E27FC236}">
                <a16:creationId xmlns:a16="http://schemas.microsoft.com/office/drawing/2014/main" id="{927ED448-4DF1-5D70-60C1-8BC29ED285E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63" t="14363" r="14144" b="14144"/>
          <a:stretch/>
        </p:blipFill>
        <p:spPr>
          <a:xfrm>
            <a:off x="6820388" y="1957307"/>
            <a:ext cx="1044000" cy="1044000"/>
          </a:xfrm>
          <a:prstGeom prst="rect">
            <a:avLst/>
          </a:prstGeom>
        </p:spPr>
      </p:pic>
      <p:pic>
        <p:nvPicPr>
          <p:cNvPr id="38" name="그림 37" descr="원, 예술, 도자기 용품이(가) 표시된 사진&#10;&#10;자동 생성된 설명">
            <a:extLst>
              <a:ext uri="{FF2B5EF4-FFF2-40B4-BE49-F238E27FC236}">
                <a16:creationId xmlns:a16="http://schemas.microsoft.com/office/drawing/2014/main" id="{57CA7271-0BAC-0095-F5FD-24317673CF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7374" y="1948472"/>
            <a:ext cx="1044000" cy="1044000"/>
          </a:xfrm>
          <a:prstGeom prst="rect">
            <a:avLst/>
          </a:prstGeom>
        </p:spPr>
      </p:pic>
      <p:grpSp>
        <p:nvGrpSpPr>
          <p:cNvPr id="62" name="그룹 61">
            <a:extLst>
              <a:ext uri="{FF2B5EF4-FFF2-40B4-BE49-F238E27FC236}">
                <a16:creationId xmlns:a16="http://schemas.microsoft.com/office/drawing/2014/main" id="{62BB4E77-C0D0-C9BA-9E7B-DF4C8BBE4400}"/>
              </a:ext>
            </a:extLst>
          </p:cNvPr>
          <p:cNvGrpSpPr/>
          <p:nvPr/>
        </p:nvGrpSpPr>
        <p:grpSpPr>
          <a:xfrm>
            <a:off x="185795" y="207649"/>
            <a:ext cx="3574611" cy="2649850"/>
            <a:chOff x="356564" y="2383394"/>
            <a:chExt cx="3574611" cy="2649850"/>
          </a:xfrm>
        </p:grpSpPr>
        <p:sp>
          <p:nvSpPr>
            <p:cNvPr id="2467" name="이등변 삼각형 2466">
              <a:extLst>
                <a:ext uri="{FF2B5EF4-FFF2-40B4-BE49-F238E27FC236}">
                  <a16:creationId xmlns:a16="http://schemas.microsoft.com/office/drawing/2014/main" id="{6AA9FEEE-C6E1-C3CE-431F-56AFE055B4F2}"/>
                </a:ext>
              </a:extLst>
            </p:cNvPr>
            <p:cNvSpPr/>
            <p:nvPr/>
          </p:nvSpPr>
          <p:spPr>
            <a:xfrm>
              <a:off x="1611675" y="3372741"/>
              <a:ext cx="1060704" cy="914400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  <a:effectLst>
              <a:glow rad="63500">
                <a:schemeClr val="tx1"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68" name="이등변 삼각형 2467">
              <a:extLst>
                <a:ext uri="{FF2B5EF4-FFF2-40B4-BE49-F238E27FC236}">
                  <a16:creationId xmlns:a16="http://schemas.microsoft.com/office/drawing/2014/main" id="{BB9B67FD-F80A-39E9-54F4-F1FB741EF59B}"/>
                </a:ext>
              </a:extLst>
            </p:cNvPr>
            <p:cNvSpPr/>
            <p:nvPr/>
          </p:nvSpPr>
          <p:spPr>
            <a:xfrm rot="3658685">
              <a:off x="1749805" y="3422139"/>
              <a:ext cx="1060704" cy="914400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  <a:effectLst>
              <a:glow rad="63500">
                <a:schemeClr val="tx1"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F587E48B-16EE-84A0-C1A2-CFA43897D77C}"/>
                </a:ext>
              </a:extLst>
            </p:cNvPr>
            <p:cNvCxnSpPr>
              <a:stCxn id="2" idx="5"/>
              <a:endCxn id="36" idx="1"/>
            </p:cNvCxnSpPr>
            <p:nvPr/>
          </p:nvCxnSpPr>
          <p:spPr>
            <a:xfrm>
              <a:off x="2458590" y="3149106"/>
              <a:ext cx="691539" cy="1118426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101600">
                <a:srgbClr val="000000">
                  <a:alpha val="60000"/>
                </a:srgb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연결선 60">
              <a:extLst>
                <a:ext uri="{FF2B5EF4-FFF2-40B4-BE49-F238E27FC236}">
                  <a16:creationId xmlns:a16="http://schemas.microsoft.com/office/drawing/2014/main" id="{1CB6348A-2DCB-2253-EFC6-50A9C5701E8C}"/>
                </a:ext>
              </a:extLst>
            </p:cNvPr>
            <p:cNvCxnSpPr>
              <a:stCxn id="2" idx="3"/>
              <a:endCxn id="2460" idx="7"/>
            </p:cNvCxnSpPr>
            <p:nvPr/>
          </p:nvCxnSpPr>
          <p:spPr>
            <a:xfrm flipH="1">
              <a:off x="1137610" y="3149106"/>
              <a:ext cx="673940" cy="111842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101600">
                <a:srgbClr val="000000">
                  <a:alpha val="60000"/>
                </a:srgb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1" name="직선 연결선 2240">
              <a:extLst>
                <a:ext uri="{FF2B5EF4-FFF2-40B4-BE49-F238E27FC236}">
                  <a16:creationId xmlns:a16="http://schemas.microsoft.com/office/drawing/2014/main" id="{CB6809A2-8B0D-EA9F-D380-2F9BDF548A9C}"/>
                </a:ext>
              </a:extLst>
            </p:cNvPr>
            <p:cNvCxnSpPr>
              <a:stCxn id="2460" idx="6"/>
              <a:endCxn id="36" idx="2"/>
            </p:cNvCxnSpPr>
            <p:nvPr/>
          </p:nvCxnSpPr>
          <p:spPr>
            <a:xfrm>
              <a:off x="1271616" y="4584700"/>
              <a:ext cx="1744507" cy="1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101600">
                <a:srgbClr val="000000">
                  <a:alpha val="60000"/>
                </a:srgb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60" name="원형: 비어 있음 2459">
              <a:extLst>
                <a:ext uri="{FF2B5EF4-FFF2-40B4-BE49-F238E27FC236}">
                  <a16:creationId xmlns:a16="http://schemas.microsoft.com/office/drawing/2014/main" id="{A1F10010-BA90-B5E3-4BE0-85FD3554BBB3}"/>
                </a:ext>
              </a:extLst>
            </p:cNvPr>
            <p:cNvSpPr/>
            <p:nvPr/>
          </p:nvSpPr>
          <p:spPr>
            <a:xfrm>
              <a:off x="356564" y="4136156"/>
              <a:ext cx="915052" cy="897087"/>
            </a:xfrm>
            <a:prstGeom prst="donut">
              <a:avLst>
                <a:gd name="adj" fmla="val 0"/>
              </a:avLst>
            </a:prstGeom>
            <a:noFill/>
            <a:ln>
              <a:solidFill>
                <a:schemeClr val="bg1"/>
              </a:solidFill>
            </a:ln>
            <a:effectLst>
              <a:glow rad="101600">
                <a:srgbClr val="000000">
                  <a:alpha val="60000"/>
                </a:srgb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" name="원형: 비어 있음 1">
              <a:extLst>
                <a:ext uri="{FF2B5EF4-FFF2-40B4-BE49-F238E27FC236}">
                  <a16:creationId xmlns:a16="http://schemas.microsoft.com/office/drawing/2014/main" id="{83261E7A-1EF5-41EA-1578-EF3BBC4C3819}"/>
                </a:ext>
              </a:extLst>
            </p:cNvPr>
            <p:cNvSpPr/>
            <p:nvPr/>
          </p:nvSpPr>
          <p:spPr>
            <a:xfrm>
              <a:off x="1677544" y="2383394"/>
              <a:ext cx="915052" cy="897087"/>
            </a:xfrm>
            <a:prstGeom prst="donut">
              <a:avLst>
                <a:gd name="adj" fmla="val 0"/>
              </a:avLst>
            </a:prstGeom>
            <a:noFill/>
            <a:ln>
              <a:solidFill>
                <a:schemeClr val="bg1"/>
              </a:solidFill>
            </a:ln>
            <a:effectLst>
              <a:glow rad="101600">
                <a:srgbClr val="000000">
                  <a:alpha val="60000"/>
                </a:srgb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6" name="원형: 비어 있음 35">
              <a:extLst>
                <a:ext uri="{FF2B5EF4-FFF2-40B4-BE49-F238E27FC236}">
                  <a16:creationId xmlns:a16="http://schemas.microsoft.com/office/drawing/2014/main" id="{5FBF93B9-0158-4FB7-458C-1DD9697A6DB1}"/>
                </a:ext>
              </a:extLst>
            </p:cNvPr>
            <p:cNvSpPr/>
            <p:nvPr/>
          </p:nvSpPr>
          <p:spPr>
            <a:xfrm>
              <a:off x="3016123" y="4136157"/>
              <a:ext cx="915052" cy="897087"/>
            </a:xfrm>
            <a:prstGeom prst="donut">
              <a:avLst>
                <a:gd name="adj" fmla="val 0"/>
              </a:avLst>
            </a:prstGeom>
            <a:noFill/>
            <a:ln>
              <a:solidFill>
                <a:schemeClr val="bg1"/>
              </a:solidFill>
            </a:ln>
            <a:effectLst>
              <a:glow rad="101600">
                <a:srgbClr val="000000">
                  <a:alpha val="60000"/>
                </a:srgb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39665932-AFFF-F669-84DD-C213B9D997F4}"/>
              </a:ext>
            </a:extLst>
          </p:cNvPr>
          <p:cNvGrpSpPr/>
          <p:nvPr/>
        </p:nvGrpSpPr>
        <p:grpSpPr>
          <a:xfrm>
            <a:off x="4220797" y="269166"/>
            <a:ext cx="3574611" cy="2649850"/>
            <a:chOff x="4220797" y="1831266"/>
            <a:chExt cx="3574611" cy="2649850"/>
          </a:xfrm>
        </p:grpSpPr>
        <p:sp>
          <p:nvSpPr>
            <p:cNvPr id="5" name="이등변 삼각형 4">
              <a:extLst>
                <a:ext uri="{FF2B5EF4-FFF2-40B4-BE49-F238E27FC236}">
                  <a16:creationId xmlns:a16="http://schemas.microsoft.com/office/drawing/2014/main" id="{B6C36FDB-4393-52E9-795A-815FACC1F7F8}"/>
                </a:ext>
              </a:extLst>
            </p:cNvPr>
            <p:cNvSpPr/>
            <p:nvPr/>
          </p:nvSpPr>
          <p:spPr>
            <a:xfrm>
              <a:off x="5475908" y="2820613"/>
              <a:ext cx="1060704" cy="914400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이등변 삼각형 5">
              <a:extLst>
                <a:ext uri="{FF2B5EF4-FFF2-40B4-BE49-F238E27FC236}">
                  <a16:creationId xmlns:a16="http://schemas.microsoft.com/office/drawing/2014/main" id="{84743459-AAE3-FAB8-DBB6-F9ACB65EBE22}"/>
                </a:ext>
              </a:extLst>
            </p:cNvPr>
            <p:cNvSpPr/>
            <p:nvPr/>
          </p:nvSpPr>
          <p:spPr>
            <a:xfrm rot="3658685">
              <a:off x="5614038" y="2870011"/>
              <a:ext cx="1060704" cy="914400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07AFFDA0-FA7F-E427-B57E-088D5F6EAA9A}"/>
                </a:ext>
              </a:extLst>
            </p:cNvPr>
            <p:cNvCxnSpPr>
              <a:stCxn id="11" idx="5"/>
              <a:endCxn id="12" idx="1"/>
            </p:cNvCxnSpPr>
            <p:nvPr/>
          </p:nvCxnSpPr>
          <p:spPr>
            <a:xfrm>
              <a:off x="6322823" y="2596978"/>
              <a:ext cx="691539" cy="1118426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6869A987-E36E-A9B8-ADB0-4911D5EAB881}"/>
                </a:ext>
              </a:extLst>
            </p:cNvPr>
            <p:cNvCxnSpPr>
              <a:stCxn id="11" idx="3"/>
              <a:endCxn id="10" idx="7"/>
            </p:cNvCxnSpPr>
            <p:nvPr/>
          </p:nvCxnSpPr>
          <p:spPr>
            <a:xfrm flipH="1">
              <a:off x="5001843" y="2596978"/>
              <a:ext cx="673940" cy="111842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6B7A4BF3-FBDA-14A6-95A1-13AFD33E2CCC}"/>
                </a:ext>
              </a:extLst>
            </p:cNvPr>
            <p:cNvCxnSpPr>
              <a:stCxn id="10" idx="6"/>
              <a:endCxn id="12" idx="2"/>
            </p:cNvCxnSpPr>
            <p:nvPr/>
          </p:nvCxnSpPr>
          <p:spPr>
            <a:xfrm>
              <a:off x="5135849" y="4032572"/>
              <a:ext cx="1744507" cy="1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원형: 비어 있음 9">
              <a:extLst>
                <a:ext uri="{FF2B5EF4-FFF2-40B4-BE49-F238E27FC236}">
                  <a16:creationId xmlns:a16="http://schemas.microsoft.com/office/drawing/2014/main" id="{6F3145AD-7FB5-9FE3-6392-D148288CBB63}"/>
                </a:ext>
              </a:extLst>
            </p:cNvPr>
            <p:cNvSpPr/>
            <p:nvPr/>
          </p:nvSpPr>
          <p:spPr>
            <a:xfrm>
              <a:off x="4220797" y="3584028"/>
              <a:ext cx="915052" cy="897087"/>
            </a:xfrm>
            <a:prstGeom prst="donut">
              <a:avLst>
                <a:gd name="adj" fmla="val 0"/>
              </a:avLst>
            </a:prstGeom>
            <a:noFill/>
            <a:ln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1" name="원형: 비어 있음 10">
              <a:extLst>
                <a:ext uri="{FF2B5EF4-FFF2-40B4-BE49-F238E27FC236}">
                  <a16:creationId xmlns:a16="http://schemas.microsoft.com/office/drawing/2014/main" id="{CDC1BDB6-B7CA-1AF1-6058-963BA6B6F5F0}"/>
                </a:ext>
              </a:extLst>
            </p:cNvPr>
            <p:cNvSpPr/>
            <p:nvPr/>
          </p:nvSpPr>
          <p:spPr>
            <a:xfrm>
              <a:off x="5541777" y="1831266"/>
              <a:ext cx="915052" cy="897087"/>
            </a:xfrm>
            <a:prstGeom prst="donut">
              <a:avLst>
                <a:gd name="adj" fmla="val 0"/>
              </a:avLst>
            </a:prstGeom>
            <a:noFill/>
            <a:ln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2" name="원형: 비어 있음 11">
              <a:extLst>
                <a:ext uri="{FF2B5EF4-FFF2-40B4-BE49-F238E27FC236}">
                  <a16:creationId xmlns:a16="http://schemas.microsoft.com/office/drawing/2014/main" id="{BE21DCEC-65BE-6F10-FE6E-FE3D62062593}"/>
                </a:ext>
              </a:extLst>
            </p:cNvPr>
            <p:cNvSpPr/>
            <p:nvPr/>
          </p:nvSpPr>
          <p:spPr>
            <a:xfrm>
              <a:off x="6880356" y="3584029"/>
              <a:ext cx="915052" cy="897087"/>
            </a:xfrm>
            <a:prstGeom prst="donut">
              <a:avLst>
                <a:gd name="adj" fmla="val 0"/>
              </a:avLst>
            </a:prstGeom>
            <a:noFill/>
            <a:ln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0F0D69D7-1E40-2989-55DE-CAF3CD3A6F9F}"/>
              </a:ext>
            </a:extLst>
          </p:cNvPr>
          <p:cNvGrpSpPr/>
          <p:nvPr/>
        </p:nvGrpSpPr>
        <p:grpSpPr>
          <a:xfrm>
            <a:off x="8248605" y="333786"/>
            <a:ext cx="3574611" cy="2649850"/>
            <a:chOff x="8248605" y="1895886"/>
            <a:chExt cx="3574611" cy="2649850"/>
          </a:xfrm>
        </p:grpSpPr>
        <p:sp>
          <p:nvSpPr>
            <p:cNvPr id="17" name="이등변 삼각형 16">
              <a:extLst>
                <a:ext uri="{FF2B5EF4-FFF2-40B4-BE49-F238E27FC236}">
                  <a16:creationId xmlns:a16="http://schemas.microsoft.com/office/drawing/2014/main" id="{70CE83C8-8B46-B9B0-067D-07964325D21E}"/>
                </a:ext>
              </a:extLst>
            </p:cNvPr>
            <p:cNvSpPr/>
            <p:nvPr/>
          </p:nvSpPr>
          <p:spPr>
            <a:xfrm>
              <a:off x="9503716" y="2885233"/>
              <a:ext cx="1060704" cy="914400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이등변 삼각형 17">
              <a:extLst>
                <a:ext uri="{FF2B5EF4-FFF2-40B4-BE49-F238E27FC236}">
                  <a16:creationId xmlns:a16="http://schemas.microsoft.com/office/drawing/2014/main" id="{01B57FA7-0625-9E76-6844-D4C2C9427265}"/>
                </a:ext>
              </a:extLst>
            </p:cNvPr>
            <p:cNvSpPr/>
            <p:nvPr/>
          </p:nvSpPr>
          <p:spPr>
            <a:xfrm rot="3658685">
              <a:off x="9641846" y="2934631"/>
              <a:ext cx="1060704" cy="914400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514BC5F0-956A-3AE2-EC86-624F7BA97D01}"/>
                </a:ext>
              </a:extLst>
            </p:cNvPr>
            <p:cNvCxnSpPr>
              <a:stCxn id="23" idx="5"/>
              <a:endCxn id="24" idx="1"/>
            </p:cNvCxnSpPr>
            <p:nvPr/>
          </p:nvCxnSpPr>
          <p:spPr>
            <a:xfrm>
              <a:off x="10350631" y="2661598"/>
              <a:ext cx="691539" cy="1118426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6CB5E5F8-83A2-36E8-3B38-D21C0C434346}"/>
                </a:ext>
              </a:extLst>
            </p:cNvPr>
            <p:cNvCxnSpPr>
              <a:stCxn id="23" idx="3"/>
              <a:endCxn id="22" idx="7"/>
            </p:cNvCxnSpPr>
            <p:nvPr/>
          </p:nvCxnSpPr>
          <p:spPr>
            <a:xfrm flipH="1">
              <a:off x="9029651" y="2661598"/>
              <a:ext cx="673940" cy="111842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8335D6D9-9FF8-D157-999E-FD2AF5E05F07}"/>
                </a:ext>
              </a:extLst>
            </p:cNvPr>
            <p:cNvCxnSpPr>
              <a:stCxn id="22" idx="6"/>
              <a:endCxn id="24" idx="2"/>
            </p:cNvCxnSpPr>
            <p:nvPr/>
          </p:nvCxnSpPr>
          <p:spPr>
            <a:xfrm>
              <a:off x="9163657" y="4097192"/>
              <a:ext cx="1744507" cy="1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원형: 비어 있음 21">
              <a:extLst>
                <a:ext uri="{FF2B5EF4-FFF2-40B4-BE49-F238E27FC236}">
                  <a16:creationId xmlns:a16="http://schemas.microsoft.com/office/drawing/2014/main" id="{D066955F-677A-CEA8-FA2A-B28C5CDA803E}"/>
                </a:ext>
              </a:extLst>
            </p:cNvPr>
            <p:cNvSpPr/>
            <p:nvPr/>
          </p:nvSpPr>
          <p:spPr>
            <a:xfrm>
              <a:off x="8248605" y="3648648"/>
              <a:ext cx="915052" cy="897087"/>
            </a:xfrm>
            <a:prstGeom prst="donut">
              <a:avLst>
                <a:gd name="adj" fmla="val 0"/>
              </a:avLst>
            </a:prstGeom>
            <a:noFill/>
            <a:ln>
              <a:solidFill>
                <a:schemeClr val="bg1"/>
              </a:solidFill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3" name="원형: 비어 있음 22">
              <a:extLst>
                <a:ext uri="{FF2B5EF4-FFF2-40B4-BE49-F238E27FC236}">
                  <a16:creationId xmlns:a16="http://schemas.microsoft.com/office/drawing/2014/main" id="{448565A5-BF52-ED62-14A6-ED704A536510}"/>
                </a:ext>
              </a:extLst>
            </p:cNvPr>
            <p:cNvSpPr/>
            <p:nvPr/>
          </p:nvSpPr>
          <p:spPr>
            <a:xfrm>
              <a:off x="9569585" y="1895886"/>
              <a:ext cx="915052" cy="897087"/>
            </a:xfrm>
            <a:prstGeom prst="donut">
              <a:avLst>
                <a:gd name="adj" fmla="val 0"/>
              </a:avLst>
            </a:prstGeom>
            <a:noFill/>
            <a:ln>
              <a:solidFill>
                <a:schemeClr val="bg1"/>
              </a:solidFill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4" name="원형: 비어 있음 23">
              <a:extLst>
                <a:ext uri="{FF2B5EF4-FFF2-40B4-BE49-F238E27FC236}">
                  <a16:creationId xmlns:a16="http://schemas.microsoft.com/office/drawing/2014/main" id="{936DD1E6-3A77-76DD-4CED-23F548B201A4}"/>
                </a:ext>
              </a:extLst>
            </p:cNvPr>
            <p:cNvSpPr/>
            <p:nvPr/>
          </p:nvSpPr>
          <p:spPr>
            <a:xfrm>
              <a:off x="10908164" y="3648649"/>
              <a:ext cx="915052" cy="897087"/>
            </a:xfrm>
            <a:prstGeom prst="donut">
              <a:avLst>
                <a:gd name="adj" fmla="val 0"/>
              </a:avLst>
            </a:prstGeom>
            <a:noFill/>
            <a:ln>
              <a:solidFill>
                <a:schemeClr val="bg1"/>
              </a:solidFill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6E472CC2-DD96-8CAE-F959-E3B63CD6EE7C}"/>
              </a:ext>
            </a:extLst>
          </p:cNvPr>
          <p:cNvSpPr txBox="1"/>
          <p:nvPr/>
        </p:nvSpPr>
        <p:spPr>
          <a:xfrm>
            <a:off x="192989" y="5468166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5"/>
              </a:rPr>
              <a:t>https://chat.openai.com/c/3601b6bb-a842-41a8-9a0f-58681296b3d8</a:t>
            </a:r>
            <a:endParaRPr lang="ko-KR" altLang="en-US" dirty="0"/>
          </a:p>
        </p:txBody>
      </p:sp>
      <p:pic>
        <p:nvPicPr>
          <p:cNvPr id="58" name="그림 57" descr="예술, 원, 도자기 용품, 도기이(가) 표시된 사진&#10;&#10;자동 생성된 설명">
            <a:extLst>
              <a:ext uri="{FF2B5EF4-FFF2-40B4-BE49-F238E27FC236}">
                <a16:creationId xmlns:a16="http://schemas.microsoft.com/office/drawing/2014/main" id="{D496C94F-79DB-78B3-49C2-25573644DF1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7" t="5307" r="6000" b="6000"/>
          <a:stretch/>
        </p:blipFill>
        <p:spPr>
          <a:xfrm>
            <a:off x="6509478" y="3278908"/>
            <a:ext cx="1044000" cy="1044000"/>
          </a:xfrm>
          <a:prstGeom prst="rect">
            <a:avLst/>
          </a:prstGeom>
        </p:spPr>
      </p:pic>
      <p:pic>
        <p:nvPicPr>
          <p:cNvPr id="59" name="그림 58" descr="원, 소용돌이, 프랙탈 아트, 예술이(가) 표시된 사진&#10;&#10;자동 생성된 설명">
            <a:extLst>
              <a:ext uri="{FF2B5EF4-FFF2-40B4-BE49-F238E27FC236}">
                <a16:creationId xmlns:a16="http://schemas.microsoft.com/office/drawing/2014/main" id="{25840652-0D41-B505-2879-3F74F52738A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63" t="14363" r="14144" b="14144"/>
          <a:stretch/>
        </p:blipFill>
        <p:spPr>
          <a:xfrm>
            <a:off x="7985651" y="3278908"/>
            <a:ext cx="1044000" cy="1044000"/>
          </a:xfrm>
          <a:prstGeom prst="rect">
            <a:avLst/>
          </a:prstGeom>
        </p:spPr>
      </p:pic>
      <p:pic>
        <p:nvPicPr>
          <p:cNvPr id="60" name="그림 59" descr="원, 예술, 도자기 용품이(가) 표시된 사진&#10;&#10;자동 생성된 설명">
            <a:extLst>
              <a:ext uri="{FF2B5EF4-FFF2-40B4-BE49-F238E27FC236}">
                <a16:creationId xmlns:a16="http://schemas.microsoft.com/office/drawing/2014/main" id="{B54C557C-32AB-F25F-0A9D-1F43B527C5B4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2000" y="3261056"/>
            <a:ext cx="1044000" cy="10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4461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두루마리 모양: 가로로 말림 19">
            <a:extLst>
              <a:ext uri="{FF2B5EF4-FFF2-40B4-BE49-F238E27FC236}">
                <a16:creationId xmlns:a16="http://schemas.microsoft.com/office/drawing/2014/main" id="{EC28E260-8EBE-9277-B017-723686FD1A00}"/>
              </a:ext>
            </a:extLst>
          </p:cNvPr>
          <p:cNvSpPr/>
          <p:nvPr/>
        </p:nvSpPr>
        <p:spPr>
          <a:xfrm>
            <a:off x="3737522" y="577671"/>
            <a:ext cx="6544536" cy="4315319"/>
          </a:xfrm>
          <a:prstGeom prst="horizontalScroll">
            <a:avLst>
              <a:gd name="adj" fmla="val 5717"/>
            </a:avLst>
          </a:prstGeom>
          <a:solidFill>
            <a:srgbClr val="FBF4E1"/>
          </a:solidFill>
          <a:ln>
            <a:solidFill>
              <a:schemeClr val="bg1">
                <a:lumMod val="75000"/>
              </a:schemeClr>
            </a:solidFill>
          </a:ln>
          <a:effectLst>
            <a:glow rad="101600">
              <a:schemeClr val="bg1">
                <a:lumMod val="75000"/>
                <a:alpha val="6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B869"/>
              </a:solidFill>
            </a:endParaRPr>
          </a:p>
        </p:txBody>
      </p:sp>
      <p:sp>
        <p:nvSpPr>
          <p:cNvPr id="6" name="이등변 삼각형 5">
            <a:extLst>
              <a:ext uri="{FF2B5EF4-FFF2-40B4-BE49-F238E27FC236}">
                <a16:creationId xmlns:a16="http://schemas.microsoft.com/office/drawing/2014/main" id="{BAC4C35B-DCD7-8552-AB52-7D4906125A8E}"/>
              </a:ext>
            </a:extLst>
          </p:cNvPr>
          <p:cNvSpPr/>
          <p:nvPr/>
        </p:nvSpPr>
        <p:spPr>
          <a:xfrm>
            <a:off x="1281309" y="1275155"/>
            <a:ext cx="1060704" cy="914400"/>
          </a:xfrm>
          <a:prstGeom prst="triangle">
            <a:avLst/>
          </a:prstGeom>
          <a:noFill/>
          <a:ln>
            <a:solidFill>
              <a:schemeClr val="bg1"/>
            </a:solidFill>
          </a:ln>
          <a:effectLst>
            <a:glow rad="127000">
              <a:schemeClr val="tx1">
                <a:alpha val="1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이등변 삼각형 7">
            <a:extLst>
              <a:ext uri="{FF2B5EF4-FFF2-40B4-BE49-F238E27FC236}">
                <a16:creationId xmlns:a16="http://schemas.microsoft.com/office/drawing/2014/main" id="{25654A83-18EC-F2A9-76B5-E7A5983E9F9F}"/>
              </a:ext>
            </a:extLst>
          </p:cNvPr>
          <p:cNvSpPr/>
          <p:nvPr/>
        </p:nvSpPr>
        <p:spPr>
          <a:xfrm rot="3658685">
            <a:off x="1419439" y="1324553"/>
            <a:ext cx="1060704" cy="914400"/>
          </a:xfrm>
          <a:prstGeom prst="triangle">
            <a:avLst/>
          </a:prstGeom>
          <a:noFill/>
          <a:ln>
            <a:solidFill>
              <a:schemeClr val="bg1"/>
            </a:solidFill>
          </a:ln>
          <a:effectLst>
            <a:glow rad="127000">
              <a:schemeClr val="tx1">
                <a:alpha val="1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원형: 비어 있음 14">
            <a:extLst>
              <a:ext uri="{FF2B5EF4-FFF2-40B4-BE49-F238E27FC236}">
                <a16:creationId xmlns:a16="http://schemas.microsoft.com/office/drawing/2014/main" id="{F1049E24-B2BB-88EB-6B29-578F8030DCD1}"/>
              </a:ext>
            </a:extLst>
          </p:cNvPr>
          <p:cNvSpPr/>
          <p:nvPr/>
        </p:nvSpPr>
        <p:spPr>
          <a:xfrm>
            <a:off x="271830" y="1966538"/>
            <a:ext cx="915052" cy="897087"/>
          </a:xfrm>
          <a:prstGeom prst="donut">
            <a:avLst>
              <a:gd name="adj" fmla="val 0"/>
            </a:avLst>
          </a:prstGeom>
          <a:noFill/>
          <a:ln>
            <a:solidFill>
              <a:schemeClr val="bg1"/>
            </a:solidFill>
          </a:ln>
          <a:effectLst>
            <a:glow rad="101600">
              <a:schemeClr val="tx1">
                <a:alpha val="2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원형: 비어 있음 15">
            <a:extLst>
              <a:ext uri="{FF2B5EF4-FFF2-40B4-BE49-F238E27FC236}">
                <a16:creationId xmlns:a16="http://schemas.microsoft.com/office/drawing/2014/main" id="{81391A4D-B799-B63E-6008-8F6434F82EF8}"/>
              </a:ext>
            </a:extLst>
          </p:cNvPr>
          <p:cNvSpPr/>
          <p:nvPr/>
        </p:nvSpPr>
        <p:spPr>
          <a:xfrm>
            <a:off x="1347178" y="239265"/>
            <a:ext cx="915052" cy="897087"/>
          </a:xfrm>
          <a:prstGeom prst="donut">
            <a:avLst>
              <a:gd name="adj" fmla="val 0"/>
            </a:avLst>
          </a:prstGeom>
          <a:noFill/>
          <a:ln>
            <a:solidFill>
              <a:schemeClr val="bg1"/>
            </a:solidFill>
          </a:ln>
          <a:effectLst>
            <a:glow rad="101600">
              <a:schemeClr val="tx1">
                <a:alpha val="2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원형: 비어 있음 16">
            <a:extLst>
              <a:ext uri="{FF2B5EF4-FFF2-40B4-BE49-F238E27FC236}">
                <a16:creationId xmlns:a16="http://schemas.microsoft.com/office/drawing/2014/main" id="{2DB79CFC-9797-AE8B-24E9-E77C9C4685D8}"/>
              </a:ext>
            </a:extLst>
          </p:cNvPr>
          <p:cNvSpPr/>
          <p:nvPr/>
        </p:nvSpPr>
        <p:spPr>
          <a:xfrm>
            <a:off x="2447833" y="1966538"/>
            <a:ext cx="915052" cy="897087"/>
          </a:xfrm>
          <a:prstGeom prst="donut">
            <a:avLst>
              <a:gd name="adj" fmla="val 0"/>
            </a:avLst>
          </a:prstGeom>
          <a:noFill/>
          <a:ln>
            <a:solidFill>
              <a:schemeClr val="bg1"/>
            </a:solidFill>
          </a:ln>
          <a:effectLst>
            <a:glow rad="101600">
              <a:schemeClr val="tx1">
                <a:alpha val="2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원형: 비어 있음 18">
            <a:extLst>
              <a:ext uri="{FF2B5EF4-FFF2-40B4-BE49-F238E27FC236}">
                <a16:creationId xmlns:a16="http://schemas.microsoft.com/office/drawing/2014/main" id="{0A9C50FD-A65E-1662-8EF3-C2F2A28E4ADB}"/>
              </a:ext>
            </a:extLst>
          </p:cNvPr>
          <p:cNvSpPr/>
          <p:nvPr/>
        </p:nvSpPr>
        <p:spPr>
          <a:xfrm>
            <a:off x="677550" y="734351"/>
            <a:ext cx="2254308" cy="2210050"/>
          </a:xfrm>
          <a:prstGeom prst="donut">
            <a:avLst>
              <a:gd name="adj" fmla="val 0"/>
            </a:avLst>
          </a:prstGeom>
          <a:noFill/>
          <a:ln>
            <a:solidFill>
              <a:schemeClr val="bg1"/>
            </a:solidFill>
          </a:ln>
          <a:effectLst>
            <a:glow rad="101600">
              <a:schemeClr val="tx1">
                <a:alpha val="2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5" name="그림 4" descr="병, 레드이(가) 표시된 사진&#10;&#10;자동 생성된 설명">
            <a:extLst>
              <a:ext uri="{FF2B5EF4-FFF2-40B4-BE49-F238E27FC236}">
                <a16:creationId xmlns:a16="http://schemas.microsoft.com/office/drawing/2014/main" id="{E5B0B71E-5716-4F2E-0D54-77C627D8AE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002" y="3460750"/>
            <a:ext cx="1002177" cy="1118371"/>
          </a:xfrm>
          <a:prstGeom prst="rect">
            <a:avLst/>
          </a:prstGeom>
        </p:spPr>
      </p:pic>
      <p:pic>
        <p:nvPicPr>
          <p:cNvPr id="7" name="그림 6" descr="병이(가) 표시된 사진&#10;&#10;자동 생성된 설명">
            <a:extLst>
              <a:ext uri="{FF2B5EF4-FFF2-40B4-BE49-F238E27FC236}">
                <a16:creationId xmlns:a16="http://schemas.microsoft.com/office/drawing/2014/main" id="{55D2E809-FDBF-34C4-DC78-AEA552DD81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9700" y="4297026"/>
            <a:ext cx="966398" cy="1118371"/>
          </a:xfrm>
          <a:prstGeom prst="rect">
            <a:avLst/>
          </a:prstGeom>
        </p:spPr>
      </p:pic>
      <p:pic>
        <p:nvPicPr>
          <p:cNvPr id="9" name="그림 8" descr="병, 정물 사진이(가) 표시된 사진&#10;&#10;자동 생성된 설명">
            <a:extLst>
              <a:ext uri="{FF2B5EF4-FFF2-40B4-BE49-F238E27FC236}">
                <a16:creationId xmlns:a16="http://schemas.microsoft.com/office/drawing/2014/main" id="{4DB59957-BB82-BA5C-DBE4-F64F9741F5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86" y="4798639"/>
            <a:ext cx="955799" cy="987425"/>
          </a:xfrm>
          <a:prstGeom prst="rect">
            <a:avLst/>
          </a:prstGeom>
        </p:spPr>
      </p:pic>
      <p:pic>
        <p:nvPicPr>
          <p:cNvPr id="13" name="그림 12" descr="병, 플러그, 실내이(가) 표시된 사진&#10;&#10;자동 생성된 설명">
            <a:extLst>
              <a:ext uri="{FF2B5EF4-FFF2-40B4-BE49-F238E27FC236}">
                <a16:creationId xmlns:a16="http://schemas.microsoft.com/office/drawing/2014/main" id="{9F0DA6FC-4136-7629-ADE9-2A4DCFB6E6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61" y="3323710"/>
            <a:ext cx="807713" cy="1118372"/>
          </a:xfrm>
          <a:prstGeom prst="rect">
            <a:avLst/>
          </a:prstGeom>
        </p:spPr>
      </p:pic>
      <p:pic>
        <p:nvPicPr>
          <p:cNvPr id="21" name="그림 20" descr="음료, 병, 유리병, 알코올이(가) 표시된 사진&#10;&#10;자동 생성된 설명">
            <a:extLst>
              <a:ext uri="{FF2B5EF4-FFF2-40B4-BE49-F238E27FC236}">
                <a16:creationId xmlns:a16="http://schemas.microsoft.com/office/drawing/2014/main" id="{9D46ED6F-C1B4-AAD4-5D52-DF2B7E8FB5F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306" y="4235558"/>
            <a:ext cx="782462" cy="1171666"/>
          </a:xfrm>
          <a:prstGeom prst="rect">
            <a:avLst/>
          </a:prstGeom>
        </p:spPr>
      </p:pic>
      <p:sp>
        <p:nvSpPr>
          <p:cNvPr id="109" name="이등변 삼각형 108">
            <a:extLst>
              <a:ext uri="{FF2B5EF4-FFF2-40B4-BE49-F238E27FC236}">
                <a16:creationId xmlns:a16="http://schemas.microsoft.com/office/drawing/2014/main" id="{8D6F22AE-BECF-83E4-7E61-A5931321F75C}"/>
              </a:ext>
            </a:extLst>
          </p:cNvPr>
          <p:cNvSpPr/>
          <p:nvPr/>
        </p:nvSpPr>
        <p:spPr>
          <a:xfrm rot="10800000">
            <a:off x="9930523" y="818963"/>
            <a:ext cx="45719" cy="158944"/>
          </a:xfrm>
          <a:prstGeom prst="triangle">
            <a:avLst/>
          </a:prstGeom>
          <a:solidFill>
            <a:srgbClr val="BFBFB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BF4E1"/>
              </a:solidFill>
            </a:endParaRPr>
          </a:p>
        </p:txBody>
      </p:sp>
      <p:sp>
        <p:nvSpPr>
          <p:cNvPr id="110" name="이등변 삼각형 109">
            <a:extLst>
              <a:ext uri="{FF2B5EF4-FFF2-40B4-BE49-F238E27FC236}">
                <a16:creationId xmlns:a16="http://schemas.microsoft.com/office/drawing/2014/main" id="{3B6E8B07-074F-D467-F5D5-4AFE22F6E1A1}"/>
              </a:ext>
            </a:extLst>
          </p:cNvPr>
          <p:cNvSpPr/>
          <p:nvPr/>
        </p:nvSpPr>
        <p:spPr>
          <a:xfrm rot="10800000">
            <a:off x="9133439" y="818963"/>
            <a:ext cx="45719" cy="158944"/>
          </a:xfrm>
          <a:prstGeom prst="triangle">
            <a:avLst/>
          </a:prstGeom>
          <a:solidFill>
            <a:srgbClr val="BFBFB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BF4E1"/>
              </a:solidFill>
            </a:endParaRPr>
          </a:p>
        </p:txBody>
      </p:sp>
      <p:sp>
        <p:nvSpPr>
          <p:cNvPr id="111" name="이등변 삼각형 110">
            <a:extLst>
              <a:ext uri="{FF2B5EF4-FFF2-40B4-BE49-F238E27FC236}">
                <a16:creationId xmlns:a16="http://schemas.microsoft.com/office/drawing/2014/main" id="{057F251A-DAD4-E820-002D-729646ED4200}"/>
              </a:ext>
            </a:extLst>
          </p:cNvPr>
          <p:cNvSpPr/>
          <p:nvPr/>
        </p:nvSpPr>
        <p:spPr>
          <a:xfrm rot="10800000" flipH="1">
            <a:off x="9230239" y="818963"/>
            <a:ext cx="45719" cy="393887"/>
          </a:xfrm>
          <a:prstGeom prst="triangle">
            <a:avLst/>
          </a:prstGeom>
          <a:solidFill>
            <a:srgbClr val="BFBFB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BF4E1"/>
              </a:solidFill>
            </a:endParaRPr>
          </a:p>
        </p:txBody>
      </p:sp>
      <p:sp>
        <p:nvSpPr>
          <p:cNvPr id="112" name="이등변 삼각형 111">
            <a:extLst>
              <a:ext uri="{FF2B5EF4-FFF2-40B4-BE49-F238E27FC236}">
                <a16:creationId xmlns:a16="http://schemas.microsoft.com/office/drawing/2014/main" id="{B9EF963C-0CBE-464F-FB38-D498B46C15F5}"/>
              </a:ext>
            </a:extLst>
          </p:cNvPr>
          <p:cNvSpPr/>
          <p:nvPr/>
        </p:nvSpPr>
        <p:spPr>
          <a:xfrm rot="10800000">
            <a:off x="4817083" y="818963"/>
            <a:ext cx="45719" cy="158944"/>
          </a:xfrm>
          <a:prstGeom prst="triangle">
            <a:avLst/>
          </a:prstGeom>
          <a:solidFill>
            <a:srgbClr val="BFBFB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BF4E1"/>
              </a:solidFill>
            </a:endParaRPr>
          </a:p>
        </p:txBody>
      </p:sp>
      <p:sp>
        <p:nvSpPr>
          <p:cNvPr id="113" name="이등변 삼각형 112">
            <a:extLst>
              <a:ext uri="{FF2B5EF4-FFF2-40B4-BE49-F238E27FC236}">
                <a16:creationId xmlns:a16="http://schemas.microsoft.com/office/drawing/2014/main" id="{8A6D4DC7-8DB9-14A0-B559-EB35080E6624}"/>
              </a:ext>
            </a:extLst>
          </p:cNvPr>
          <p:cNvSpPr/>
          <p:nvPr/>
        </p:nvSpPr>
        <p:spPr>
          <a:xfrm rot="10800000" flipH="1">
            <a:off x="4116799" y="818963"/>
            <a:ext cx="45719" cy="393887"/>
          </a:xfrm>
          <a:prstGeom prst="triangle">
            <a:avLst/>
          </a:prstGeom>
          <a:solidFill>
            <a:srgbClr val="BFBFB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BF4E1"/>
              </a:solidFill>
            </a:endParaRPr>
          </a:p>
        </p:txBody>
      </p:sp>
      <p:sp>
        <p:nvSpPr>
          <p:cNvPr id="114" name="이등변 삼각형 113">
            <a:extLst>
              <a:ext uri="{FF2B5EF4-FFF2-40B4-BE49-F238E27FC236}">
                <a16:creationId xmlns:a16="http://schemas.microsoft.com/office/drawing/2014/main" id="{9656F4C8-7511-E286-46FB-B2F1542BF868}"/>
              </a:ext>
            </a:extLst>
          </p:cNvPr>
          <p:cNvSpPr/>
          <p:nvPr/>
        </p:nvSpPr>
        <p:spPr>
          <a:xfrm>
            <a:off x="4139658" y="4480123"/>
            <a:ext cx="45719" cy="158944"/>
          </a:xfrm>
          <a:prstGeom prst="triangle">
            <a:avLst/>
          </a:prstGeom>
          <a:solidFill>
            <a:srgbClr val="BFBFB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BF4E1"/>
              </a:solidFill>
            </a:endParaRPr>
          </a:p>
        </p:txBody>
      </p:sp>
      <p:sp>
        <p:nvSpPr>
          <p:cNvPr id="115" name="이등변 삼각형 114">
            <a:extLst>
              <a:ext uri="{FF2B5EF4-FFF2-40B4-BE49-F238E27FC236}">
                <a16:creationId xmlns:a16="http://schemas.microsoft.com/office/drawing/2014/main" id="{737D0F5D-D28D-62C8-EF34-506FF7692C73}"/>
              </a:ext>
            </a:extLst>
          </p:cNvPr>
          <p:cNvSpPr/>
          <p:nvPr/>
        </p:nvSpPr>
        <p:spPr>
          <a:xfrm flipH="1">
            <a:off x="4384333" y="4265449"/>
            <a:ext cx="45719" cy="393887"/>
          </a:xfrm>
          <a:prstGeom prst="triangle">
            <a:avLst/>
          </a:prstGeom>
          <a:solidFill>
            <a:srgbClr val="BFBFB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BF4E1"/>
              </a:solidFill>
            </a:endParaRPr>
          </a:p>
        </p:txBody>
      </p:sp>
      <p:sp>
        <p:nvSpPr>
          <p:cNvPr id="116" name="이등변 삼각형 115">
            <a:extLst>
              <a:ext uri="{FF2B5EF4-FFF2-40B4-BE49-F238E27FC236}">
                <a16:creationId xmlns:a16="http://schemas.microsoft.com/office/drawing/2014/main" id="{AAC85A72-7B77-43DE-8B9C-E7269F5558C5}"/>
              </a:ext>
            </a:extLst>
          </p:cNvPr>
          <p:cNvSpPr/>
          <p:nvPr/>
        </p:nvSpPr>
        <p:spPr>
          <a:xfrm>
            <a:off x="9953382" y="4498030"/>
            <a:ext cx="45719" cy="158944"/>
          </a:xfrm>
          <a:prstGeom prst="triangle">
            <a:avLst/>
          </a:prstGeom>
          <a:solidFill>
            <a:srgbClr val="BFBFB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BF4E1"/>
              </a:solidFill>
            </a:endParaRPr>
          </a:p>
        </p:txBody>
      </p:sp>
      <p:pic>
        <p:nvPicPr>
          <p:cNvPr id="3" name="그림 2" descr="원, 그래픽, 상징, 폰트이(가) 표시된 사진&#10;&#10;자동 생성된 설명">
            <a:extLst>
              <a:ext uri="{FF2B5EF4-FFF2-40B4-BE49-F238E27FC236}">
                <a16:creationId xmlns:a16="http://schemas.microsoft.com/office/drawing/2014/main" id="{9D273619-269B-A70A-E0F5-B263E92F460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5830" y="1732355"/>
            <a:ext cx="2105602" cy="1859333"/>
          </a:xfrm>
          <a:prstGeom prst="rect">
            <a:avLst/>
          </a:prstGeom>
        </p:spPr>
      </p:pic>
      <p:pic>
        <p:nvPicPr>
          <p:cNvPr id="2492" name="그림 2491" descr="병, 청량 음료, 용액이(가) 표시된 사진&#10;&#10;자동 생성된 설명">
            <a:extLst>
              <a:ext uri="{FF2B5EF4-FFF2-40B4-BE49-F238E27FC236}">
                <a16:creationId xmlns:a16="http://schemas.microsoft.com/office/drawing/2014/main" id="{8BB9F90D-550D-30AD-FAE4-A8C4AFAB8CD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7762" y="5204654"/>
            <a:ext cx="1239118" cy="1302663"/>
          </a:xfrm>
          <a:prstGeom prst="rect">
            <a:avLst/>
          </a:prstGeom>
        </p:spPr>
      </p:pic>
      <p:pic>
        <p:nvPicPr>
          <p:cNvPr id="24" name="그림 23" descr="예술이(가) 표시된 사진&#10;&#10;낮은 신뢰도로 자동 생성된 설명">
            <a:extLst>
              <a:ext uri="{FF2B5EF4-FFF2-40B4-BE49-F238E27FC236}">
                <a16:creationId xmlns:a16="http://schemas.microsoft.com/office/drawing/2014/main" id="{5B92B2A3-BC65-9012-36D9-3565604A320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9801" y="2403680"/>
            <a:ext cx="799882" cy="869090"/>
          </a:xfrm>
          <a:prstGeom prst="rect">
            <a:avLst/>
          </a:prstGeom>
        </p:spPr>
      </p:pic>
      <p:pic>
        <p:nvPicPr>
          <p:cNvPr id="27" name="그림 26" descr="원, 그래픽, 상징, 폰트이(가) 표시된 사진&#10;&#10;자동 생성된 설명">
            <a:extLst>
              <a:ext uri="{FF2B5EF4-FFF2-40B4-BE49-F238E27FC236}">
                <a16:creationId xmlns:a16="http://schemas.microsoft.com/office/drawing/2014/main" id="{63F5641E-C023-4C33-4F7A-37C4265D0E6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0600" y="1758478"/>
            <a:ext cx="2105602" cy="1859333"/>
          </a:xfrm>
          <a:prstGeom prst="rect">
            <a:avLst/>
          </a:prstGeom>
        </p:spPr>
      </p:pic>
      <p:pic>
        <p:nvPicPr>
          <p:cNvPr id="28" name="그림 27" descr="원, 그래픽, 상징, 폰트이(가) 표시된 사진&#10;&#10;자동 생성된 설명">
            <a:extLst>
              <a:ext uri="{FF2B5EF4-FFF2-40B4-BE49-F238E27FC236}">
                <a16:creationId xmlns:a16="http://schemas.microsoft.com/office/drawing/2014/main" id="{2CFDF54A-A3F9-5BDB-EC38-D5D3B292F95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8070" y="1784601"/>
            <a:ext cx="2105602" cy="1859333"/>
          </a:xfrm>
          <a:prstGeom prst="rect">
            <a:avLst/>
          </a:prstGeom>
        </p:spPr>
      </p:pic>
      <p:pic>
        <p:nvPicPr>
          <p:cNvPr id="26" name="그림 25" descr="바이올렛색, 스크린샷, 창의성, 예술이(가) 표시된 사진&#10;&#10;자동 생성된 설명">
            <a:extLst>
              <a:ext uri="{FF2B5EF4-FFF2-40B4-BE49-F238E27FC236}">
                <a16:creationId xmlns:a16="http://schemas.microsoft.com/office/drawing/2014/main" id="{7CF8BE19-EC19-90C7-CB29-4F0ADD0CFCA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2413" y="2429825"/>
            <a:ext cx="784551" cy="867600"/>
          </a:xfrm>
          <a:prstGeom prst="rect">
            <a:avLst/>
          </a:prstGeom>
        </p:spPr>
      </p:pic>
      <p:pic>
        <p:nvPicPr>
          <p:cNvPr id="22" name="그림 21" descr="볼링, 예술이(가) 표시된 사진&#10;&#10;중간 신뢰도로 자동 생성된 설명">
            <a:extLst>
              <a:ext uri="{FF2B5EF4-FFF2-40B4-BE49-F238E27FC236}">
                <a16:creationId xmlns:a16="http://schemas.microsoft.com/office/drawing/2014/main" id="{8809BF22-2D77-7121-BA3B-36F72680FC1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2141" y="2440976"/>
            <a:ext cx="782783" cy="867600"/>
          </a:xfrm>
          <a:prstGeom prst="rect">
            <a:avLst/>
          </a:prstGeom>
        </p:spPr>
      </p:pic>
      <p:pic>
        <p:nvPicPr>
          <p:cNvPr id="32" name="그림 31" descr="볼링이(가) 표시된 사진&#10;&#10;자동 생성된 설명">
            <a:extLst>
              <a:ext uri="{FF2B5EF4-FFF2-40B4-BE49-F238E27FC236}">
                <a16:creationId xmlns:a16="http://schemas.microsoft.com/office/drawing/2014/main" id="{1FBF6165-11B2-5EC9-A4B4-CF17B8AAB0C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0712" y="1778070"/>
            <a:ext cx="694674" cy="684000"/>
          </a:xfrm>
          <a:prstGeom prst="rect">
            <a:avLst/>
          </a:prstGeom>
        </p:spPr>
      </p:pic>
      <p:pic>
        <p:nvPicPr>
          <p:cNvPr id="34" name="그림 33" descr="레드, 볼링, 예술이(가) 표시된 사진&#10;&#10;중간 신뢰도로 자동 생성된 설명">
            <a:extLst>
              <a:ext uri="{FF2B5EF4-FFF2-40B4-BE49-F238E27FC236}">
                <a16:creationId xmlns:a16="http://schemas.microsoft.com/office/drawing/2014/main" id="{5292BB99-4C3C-2FB4-C1BD-E573F9D32E7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6086" y="1743408"/>
            <a:ext cx="693362" cy="682708"/>
          </a:xfrm>
          <a:prstGeom prst="rect">
            <a:avLst/>
          </a:prstGeom>
        </p:spPr>
      </p:pic>
      <p:pic>
        <p:nvPicPr>
          <p:cNvPr id="36" name="그림 35" descr="병, 청량 음료이(가) 표시된 사진&#10;&#10;자동 생성된 설명">
            <a:extLst>
              <a:ext uri="{FF2B5EF4-FFF2-40B4-BE49-F238E27FC236}">
                <a16:creationId xmlns:a16="http://schemas.microsoft.com/office/drawing/2014/main" id="{5D83ECC1-8B5B-3F75-6A3A-D41AD774D25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3328" y="2842471"/>
            <a:ext cx="694674" cy="684000"/>
          </a:xfrm>
          <a:prstGeom prst="rect">
            <a:avLst/>
          </a:prstGeom>
        </p:spPr>
      </p:pic>
      <p:pic>
        <p:nvPicPr>
          <p:cNvPr id="37" name="그림 36" descr="병, 청량 음료이(가) 표시된 사진&#10;&#10;자동 생성된 설명">
            <a:extLst>
              <a:ext uri="{FF2B5EF4-FFF2-40B4-BE49-F238E27FC236}">
                <a16:creationId xmlns:a16="http://schemas.microsoft.com/office/drawing/2014/main" id="{1099A99B-2927-2FAB-1B47-E6CEE214AC5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7895" y="2845892"/>
            <a:ext cx="694674" cy="684000"/>
          </a:xfrm>
          <a:prstGeom prst="rect">
            <a:avLst/>
          </a:prstGeom>
        </p:spPr>
      </p:pic>
      <p:pic>
        <p:nvPicPr>
          <p:cNvPr id="38" name="그림 37" descr="레드, 볼링, 예술이(가) 표시된 사진&#10;&#10;중간 신뢰도로 자동 생성된 설명">
            <a:extLst>
              <a:ext uri="{FF2B5EF4-FFF2-40B4-BE49-F238E27FC236}">
                <a16:creationId xmlns:a16="http://schemas.microsoft.com/office/drawing/2014/main" id="{9924BDA8-BCD3-CD57-FDF2-7F459C0A96A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3300" y="2869975"/>
            <a:ext cx="693362" cy="682708"/>
          </a:xfrm>
          <a:prstGeom prst="rect">
            <a:avLst/>
          </a:prstGeom>
        </p:spPr>
      </p:pic>
      <p:pic>
        <p:nvPicPr>
          <p:cNvPr id="39" name="그림 38" descr="레드, 볼링, 예술이(가) 표시된 사진&#10;&#10;중간 신뢰도로 자동 생성된 설명">
            <a:extLst>
              <a:ext uri="{FF2B5EF4-FFF2-40B4-BE49-F238E27FC236}">
                <a16:creationId xmlns:a16="http://schemas.microsoft.com/office/drawing/2014/main" id="{99518AD8-8CA4-C47D-59E6-2EA9EBCECDD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9410" y="2869975"/>
            <a:ext cx="693362" cy="682708"/>
          </a:xfrm>
          <a:prstGeom prst="rect">
            <a:avLst/>
          </a:prstGeom>
        </p:spPr>
      </p:pic>
      <p:pic>
        <p:nvPicPr>
          <p:cNvPr id="40" name="그림 39" descr="볼링이(가) 표시된 사진&#10;&#10;자동 생성된 설명">
            <a:extLst>
              <a:ext uri="{FF2B5EF4-FFF2-40B4-BE49-F238E27FC236}">
                <a16:creationId xmlns:a16="http://schemas.microsoft.com/office/drawing/2014/main" id="{9E1D6267-A27B-5412-0744-352DA79381E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5482" y="1794051"/>
            <a:ext cx="694674" cy="684000"/>
          </a:xfrm>
          <a:prstGeom prst="rect">
            <a:avLst/>
          </a:prstGeom>
        </p:spPr>
      </p:pic>
      <p:pic>
        <p:nvPicPr>
          <p:cNvPr id="41" name="그림 40" descr="레드, 볼링, 예술이(가) 표시된 사진&#10;&#10;중간 신뢰도로 자동 생성된 설명">
            <a:extLst>
              <a:ext uri="{FF2B5EF4-FFF2-40B4-BE49-F238E27FC236}">
                <a16:creationId xmlns:a16="http://schemas.microsoft.com/office/drawing/2014/main" id="{5F3EC586-73F4-10E8-309E-3E46DF3EEC2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0728" y="2895248"/>
            <a:ext cx="693362" cy="682708"/>
          </a:xfrm>
          <a:prstGeom prst="rect">
            <a:avLst/>
          </a:prstGeom>
        </p:spPr>
      </p:pic>
      <p:pic>
        <p:nvPicPr>
          <p:cNvPr id="42" name="그림 41" descr="레드, 볼링, 예술이(가) 표시된 사진&#10;&#10;중간 신뢰도로 자동 생성된 설명">
            <a:extLst>
              <a:ext uri="{FF2B5EF4-FFF2-40B4-BE49-F238E27FC236}">
                <a16:creationId xmlns:a16="http://schemas.microsoft.com/office/drawing/2014/main" id="{AB370743-2328-3223-FF94-66CDFC56FE0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0906" y="2899559"/>
            <a:ext cx="693362" cy="682708"/>
          </a:xfrm>
          <a:prstGeom prst="rect">
            <a:avLst/>
          </a:prstGeom>
        </p:spPr>
      </p:pic>
      <p:pic>
        <p:nvPicPr>
          <p:cNvPr id="43" name="그림 42" descr="플러그, 병이(가) 표시된 사진&#10;&#10;자동 생성된 설명">
            <a:extLst>
              <a:ext uri="{FF2B5EF4-FFF2-40B4-BE49-F238E27FC236}">
                <a16:creationId xmlns:a16="http://schemas.microsoft.com/office/drawing/2014/main" id="{F3242182-47D5-6C56-5873-449E582B479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836" y="5618270"/>
            <a:ext cx="715739" cy="1048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482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두루마리 모양: 가로로 말림 19">
            <a:extLst>
              <a:ext uri="{FF2B5EF4-FFF2-40B4-BE49-F238E27FC236}">
                <a16:creationId xmlns:a16="http://schemas.microsoft.com/office/drawing/2014/main" id="{EC28E260-8EBE-9277-B017-723686FD1A00}"/>
              </a:ext>
            </a:extLst>
          </p:cNvPr>
          <p:cNvSpPr/>
          <p:nvPr/>
        </p:nvSpPr>
        <p:spPr>
          <a:xfrm>
            <a:off x="4457700" y="577671"/>
            <a:ext cx="5035550" cy="4315319"/>
          </a:xfrm>
          <a:prstGeom prst="horizontalScroll">
            <a:avLst>
              <a:gd name="adj" fmla="val 5717"/>
            </a:avLst>
          </a:prstGeom>
          <a:solidFill>
            <a:srgbClr val="FBF4E1"/>
          </a:solidFill>
          <a:ln>
            <a:solidFill>
              <a:schemeClr val="bg1">
                <a:lumMod val="75000"/>
              </a:schemeClr>
            </a:solidFill>
          </a:ln>
          <a:effectLst>
            <a:glow rad="101600">
              <a:schemeClr val="bg1">
                <a:lumMod val="75000"/>
                <a:alpha val="6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B869"/>
              </a:solidFill>
            </a:endParaRPr>
          </a:p>
        </p:txBody>
      </p:sp>
      <p:pic>
        <p:nvPicPr>
          <p:cNvPr id="5" name="그림 4" descr="병, 레드이(가) 표시된 사진&#10;&#10;자동 생성된 설명">
            <a:extLst>
              <a:ext uri="{FF2B5EF4-FFF2-40B4-BE49-F238E27FC236}">
                <a16:creationId xmlns:a16="http://schemas.microsoft.com/office/drawing/2014/main" id="{E5B0B71E-5716-4F2E-0D54-77C627D8AE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002" y="3460750"/>
            <a:ext cx="1002177" cy="1118371"/>
          </a:xfrm>
          <a:prstGeom prst="rect">
            <a:avLst/>
          </a:prstGeom>
        </p:spPr>
      </p:pic>
      <p:pic>
        <p:nvPicPr>
          <p:cNvPr id="7" name="그림 6" descr="병이(가) 표시된 사진&#10;&#10;자동 생성된 설명">
            <a:extLst>
              <a:ext uri="{FF2B5EF4-FFF2-40B4-BE49-F238E27FC236}">
                <a16:creationId xmlns:a16="http://schemas.microsoft.com/office/drawing/2014/main" id="{55D2E809-FDBF-34C4-DC78-AEA552DD81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0482" y="4097789"/>
            <a:ext cx="966398" cy="1118371"/>
          </a:xfrm>
          <a:prstGeom prst="rect">
            <a:avLst/>
          </a:prstGeom>
        </p:spPr>
      </p:pic>
      <p:pic>
        <p:nvPicPr>
          <p:cNvPr id="9" name="그림 8" descr="병, 정물 사진이(가) 표시된 사진&#10;&#10;자동 생성된 설명">
            <a:extLst>
              <a:ext uri="{FF2B5EF4-FFF2-40B4-BE49-F238E27FC236}">
                <a16:creationId xmlns:a16="http://schemas.microsoft.com/office/drawing/2014/main" id="{4DB59957-BB82-BA5C-DBE4-F64F9741F5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86" y="4798639"/>
            <a:ext cx="955799" cy="987425"/>
          </a:xfrm>
          <a:prstGeom prst="rect">
            <a:avLst/>
          </a:prstGeom>
        </p:spPr>
      </p:pic>
      <p:pic>
        <p:nvPicPr>
          <p:cNvPr id="13" name="그림 12" descr="병, 플러그, 실내이(가) 표시된 사진&#10;&#10;자동 생성된 설명">
            <a:extLst>
              <a:ext uri="{FF2B5EF4-FFF2-40B4-BE49-F238E27FC236}">
                <a16:creationId xmlns:a16="http://schemas.microsoft.com/office/drawing/2014/main" id="{9F0DA6FC-4136-7629-ADE9-2A4DCFB6E6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61" y="3323710"/>
            <a:ext cx="807713" cy="1118372"/>
          </a:xfrm>
          <a:prstGeom prst="rect">
            <a:avLst/>
          </a:prstGeom>
        </p:spPr>
      </p:pic>
      <p:pic>
        <p:nvPicPr>
          <p:cNvPr id="21" name="그림 20" descr="음료, 병, 유리병, 알코올이(가) 표시된 사진&#10;&#10;자동 생성된 설명">
            <a:extLst>
              <a:ext uri="{FF2B5EF4-FFF2-40B4-BE49-F238E27FC236}">
                <a16:creationId xmlns:a16="http://schemas.microsoft.com/office/drawing/2014/main" id="{9D46ED6F-C1B4-AAD4-5D52-DF2B7E8FB5F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130" y="4212806"/>
            <a:ext cx="782462" cy="1171666"/>
          </a:xfrm>
          <a:prstGeom prst="rect">
            <a:avLst/>
          </a:prstGeom>
        </p:spPr>
      </p:pic>
      <p:sp>
        <p:nvSpPr>
          <p:cNvPr id="109" name="이등변 삼각형 108">
            <a:extLst>
              <a:ext uri="{FF2B5EF4-FFF2-40B4-BE49-F238E27FC236}">
                <a16:creationId xmlns:a16="http://schemas.microsoft.com/office/drawing/2014/main" id="{8D6F22AE-BECF-83E4-7E61-A5931321F75C}"/>
              </a:ext>
            </a:extLst>
          </p:cNvPr>
          <p:cNvSpPr/>
          <p:nvPr/>
        </p:nvSpPr>
        <p:spPr>
          <a:xfrm rot="10800000">
            <a:off x="9136773" y="818963"/>
            <a:ext cx="45719" cy="158944"/>
          </a:xfrm>
          <a:prstGeom prst="triangle">
            <a:avLst/>
          </a:prstGeom>
          <a:solidFill>
            <a:srgbClr val="BFBFB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BF4E1"/>
              </a:solidFill>
            </a:endParaRPr>
          </a:p>
        </p:txBody>
      </p:sp>
      <p:sp>
        <p:nvSpPr>
          <p:cNvPr id="110" name="이등변 삼각형 109">
            <a:extLst>
              <a:ext uri="{FF2B5EF4-FFF2-40B4-BE49-F238E27FC236}">
                <a16:creationId xmlns:a16="http://schemas.microsoft.com/office/drawing/2014/main" id="{3B6E8B07-074F-D467-F5D5-4AFE22F6E1A1}"/>
              </a:ext>
            </a:extLst>
          </p:cNvPr>
          <p:cNvSpPr/>
          <p:nvPr/>
        </p:nvSpPr>
        <p:spPr>
          <a:xfrm rot="10800000">
            <a:off x="8339689" y="818963"/>
            <a:ext cx="45719" cy="158944"/>
          </a:xfrm>
          <a:prstGeom prst="triangle">
            <a:avLst/>
          </a:prstGeom>
          <a:solidFill>
            <a:srgbClr val="BFBFB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BF4E1"/>
              </a:solidFill>
            </a:endParaRPr>
          </a:p>
        </p:txBody>
      </p:sp>
      <p:sp>
        <p:nvSpPr>
          <p:cNvPr id="111" name="이등변 삼각형 110">
            <a:extLst>
              <a:ext uri="{FF2B5EF4-FFF2-40B4-BE49-F238E27FC236}">
                <a16:creationId xmlns:a16="http://schemas.microsoft.com/office/drawing/2014/main" id="{057F251A-DAD4-E820-002D-729646ED4200}"/>
              </a:ext>
            </a:extLst>
          </p:cNvPr>
          <p:cNvSpPr/>
          <p:nvPr/>
        </p:nvSpPr>
        <p:spPr>
          <a:xfrm rot="10800000" flipH="1">
            <a:off x="8436489" y="818963"/>
            <a:ext cx="45719" cy="393887"/>
          </a:xfrm>
          <a:prstGeom prst="triangle">
            <a:avLst/>
          </a:prstGeom>
          <a:solidFill>
            <a:srgbClr val="BFBFB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BF4E1"/>
              </a:solidFill>
            </a:endParaRPr>
          </a:p>
        </p:txBody>
      </p:sp>
      <p:sp>
        <p:nvSpPr>
          <p:cNvPr id="112" name="이등변 삼각형 111">
            <a:extLst>
              <a:ext uri="{FF2B5EF4-FFF2-40B4-BE49-F238E27FC236}">
                <a16:creationId xmlns:a16="http://schemas.microsoft.com/office/drawing/2014/main" id="{B9EF963C-0CBE-464F-FB38-D498B46C15F5}"/>
              </a:ext>
            </a:extLst>
          </p:cNvPr>
          <p:cNvSpPr/>
          <p:nvPr/>
        </p:nvSpPr>
        <p:spPr>
          <a:xfrm rot="10800000">
            <a:off x="5590179" y="818963"/>
            <a:ext cx="45719" cy="158944"/>
          </a:xfrm>
          <a:prstGeom prst="triangle">
            <a:avLst/>
          </a:prstGeom>
          <a:solidFill>
            <a:srgbClr val="BFBFB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BF4E1"/>
              </a:solidFill>
            </a:endParaRPr>
          </a:p>
        </p:txBody>
      </p:sp>
      <p:sp>
        <p:nvSpPr>
          <p:cNvPr id="113" name="이등변 삼각형 112">
            <a:extLst>
              <a:ext uri="{FF2B5EF4-FFF2-40B4-BE49-F238E27FC236}">
                <a16:creationId xmlns:a16="http://schemas.microsoft.com/office/drawing/2014/main" id="{8A6D4DC7-8DB9-14A0-B559-EB35080E6624}"/>
              </a:ext>
            </a:extLst>
          </p:cNvPr>
          <p:cNvSpPr/>
          <p:nvPr/>
        </p:nvSpPr>
        <p:spPr>
          <a:xfrm rot="10800000" flipH="1">
            <a:off x="4853399" y="818963"/>
            <a:ext cx="45719" cy="393887"/>
          </a:xfrm>
          <a:prstGeom prst="triangle">
            <a:avLst/>
          </a:prstGeom>
          <a:solidFill>
            <a:srgbClr val="BFBFB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BF4E1"/>
              </a:solidFill>
            </a:endParaRPr>
          </a:p>
        </p:txBody>
      </p:sp>
      <p:sp>
        <p:nvSpPr>
          <p:cNvPr id="114" name="이등변 삼각형 113">
            <a:extLst>
              <a:ext uri="{FF2B5EF4-FFF2-40B4-BE49-F238E27FC236}">
                <a16:creationId xmlns:a16="http://schemas.microsoft.com/office/drawing/2014/main" id="{9656F4C8-7511-E286-46FB-B2F1542BF868}"/>
              </a:ext>
            </a:extLst>
          </p:cNvPr>
          <p:cNvSpPr/>
          <p:nvPr/>
        </p:nvSpPr>
        <p:spPr>
          <a:xfrm>
            <a:off x="4876258" y="4480123"/>
            <a:ext cx="45719" cy="158944"/>
          </a:xfrm>
          <a:prstGeom prst="triangle">
            <a:avLst/>
          </a:prstGeom>
          <a:solidFill>
            <a:srgbClr val="BFBFB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BF4E1"/>
              </a:solidFill>
            </a:endParaRPr>
          </a:p>
        </p:txBody>
      </p:sp>
      <p:sp>
        <p:nvSpPr>
          <p:cNvPr id="115" name="이등변 삼각형 114">
            <a:extLst>
              <a:ext uri="{FF2B5EF4-FFF2-40B4-BE49-F238E27FC236}">
                <a16:creationId xmlns:a16="http://schemas.microsoft.com/office/drawing/2014/main" id="{737D0F5D-D28D-62C8-EF34-506FF7692C73}"/>
              </a:ext>
            </a:extLst>
          </p:cNvPr>
          <p:cNvSpPr/>
          <p:nvPr/>
        </p:nvSpPr>
        <p:spPr>
          <a:xfrm flipH="1">
            <a:off x="5298079" y="4265449"/>
            <a:ext cx="45719" cy="393887"/>
          </a:xfrm>
          <a:prstGeom prst="triangle">
            <a:avLst/>
          </a:prstGeom>
          <a:solidFill>
            <a:srgbClr val="BFBFB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BF4E1"/>
              </a:solidFill>
            </a:endParaRPr>
          </a:p>
        </p:txBody>
      </p:sp>
      <p:sp>
        <p:nvSpPr>
          <p:cNvPr id="116" name="이등변 삼각형 115">
            <a:extLst>
              <a:ext uri="{FF2B5EF4-FFF2-40B4-BE49-F238E27FC236}">
                <a16:creationId xmlns:a16="http://schemas.microsoft.com/office/drawing/2014/main" id="{AAC85A72-7B77-43DE-8B9C-E7269F5558C5}"/>
              </a:ext>
            </a:extLst>
          </p:cNvPr>
          <p:cNvSpPr/>
          <p:nvPr/>
        </p:nvSpPr>
        <p:spPr>
          <a:xfrm>
            <a:off x="9159632" y="4498030"/>
            <a:ext cx="45719" cy="158944"/>
          </a:xfrm>
          <a:prstGeom prst="triangle">
            <a:avLst/>
          </a:prstGeom>
          <a:solidFill>
            <a:srgbClr val="BFBFB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BF4E1"/>
              </a:solidFill>
            </a:endParaRPr>
          </a:p>
        </p:txBody>
      </p:sp>
      <p:pic>
        <p:nvPicPr>
          <p:cNvPr id="2492" name="그림 2491" descr="병, 청량 음료, 용액이(가) 표시된 사진&#10;&#10;자동 생성된 설명">
            <a:extLst>
              <a:ext uri="{FF2B5EF4-FFF2-40B4-BE49-F238E27FC236}">
                <a16:creationId xmlns:a16="http://schemas.microsoft.com/office/drawing/2014/main" id="{8BB9F90D-550D-30AD-FAE4-A8C4AFAB8CD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371" y="5181902"/>
            <a:ext cx="1239118" cy="1302663"/>
          </a:xfrm>
          <a:prstGeom prst="rect">
            <a:avLst/>
          </a:prstGeom>
        </p:spPr>
      </p:pic>
      <p:pic>
        <p:nvPicPr>
          <p:cNvPr id="24" name="그림 23" descr="예술이(가) 표시된 사진&#10;&#10;낮은 신뢰도로 자동 생성된 설명">
            <a:extLst>
              <a:ext uri="{FF2B5EF4-FFF2-40B4-BE49-F238E27FC236}">
                <a16:creationId xmlns:a16="http://schemas.microsoft.com/office/drawing/2014/main" id="{5B92B2A3-BC65-9012-36D9-3565604A320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4519" y="1212850"/>
            <a:ext cx="799882" cy="869090"/>
          </a:xfrm>
          <a:prstGeom prst="rect">
            <a:avLst/>
          </a:prstGeom>
        </p:spPr>
      </p:pic>
      <p:pic>
        <p:nvPicPr>
          <p:cNvPr id="26" name="그림 25" descr="바이올렛색, 스크린샷, 창의성, 예술이(가) 표시된 사진&#10;&#10;자동 생성된 설명">
            <a:extLst>
              <a:ext uri="{FF2B5EF4-FFF2-40B4-BE49-F238E27FC236}">
                <a16:creationId xmlns:a16="http://schemas.microsoft.com/office/drawing/2014/main" id="{7CF8BE19-EC19-90C7-CB29-4F0ADD0CFCA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2185" y="2252753"/>
            <a:ext cx="784551" cy="867600"/>
          </a:xfrm>
          <a:prstGeom prst="rect">
            <a:avLst/>
          </a:prstGeom>
        </p:spPr>
      </p:pic>
      <p:pic>
        <p:nvPicPr>
          <p:cNvPr id="22" name="그림 21" descr="볼링, 예술이(가) 표시된 사진&#10;&#10;중간 신뢰도로 자동 생성된 설명">
            <a:extLst>
              <a:ext uri="{FF2B5EF4-FFF2-40B4-BE49-F238E27FC236}">
                <a16:creationId xmlns:a16="http://schemas.microsoft.com/office/drawing/2014/main" id="{8809BF22-2D77-7121-BA3B-36F72680FC1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3069" y="3291166"/>
            <a:ext cx="782783" cy="867600"/>
          </a:xfrm>
          <a:prstGeom prst="rect">
            <a:avLst/>
          </a:prstGeom>
        </p:spPr>
      </p:pic>
      <p:pic>
        <p:nvPicPr>
          <p:cNvPr id="32" name="그림 31" descr="볼링이(가) 표시된 사진&#10;&#10;자동 생성된 설명">
            <a:extLst>
              <a:ext uri="{FF2B5EF4-FFF2-40B4-BE49-F238E27FC236}">
                <a16:creationId xmlns:a16="http://schemas.microsoft.com/office/drawing/2014/main" id="{1FBF6165-11B2-5EC9-A4B4-CF17B8AAB0C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8336" y="2338990"/>
            <a:ext cx="694674" cy="684000"/>
          </a:xfrm>
          <a:prstGeom prst="rect">
            <a:avLst/>
          </a:prstGeom>
        </p:spPr>
      </p:pic>
      <p:pic>
        <p:nvPicPr>
          <p:cNvPr id="34" name="그림 33" descr="레드, 볼링, 예술이(가) 표시된 사진&#10;&#10;중간 신뢰도로 자동 생성된 설명">
            <a:extLst>
              <a:ext uri="{FF2B5EF4-FFF2-40B4-BE49-F238E27FC236}">
                <a16:creationId xmlns:a16="http://schemas.microsoft.com/office/drawing/2014/main" id="{5292BB99-4C3C-2FB4-C1BD-E573F9D32E7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8477" y="1277626"/>
            <a:ext cx="693362" cy="682708"/>
          </a:xfrm>
          <a:prstGeom prst="rect">
            <a:avLst/>
          </a:prstGeom>
        </p:spPr>
      </p:pic>
      <p:pic>
        <p:nvPicPr>
          <p:cNvPr id="36" name="그림 35" descr="병, 청량 음료이(가) 표시된 사진&#10;&#10;자동 생성된 설명">
            <a:extLst>
              <a:ext uri="{FF2B5EF4-FFF2-40B4-BE49-F238E27FC236}">
                <a16:creationId xmlns:a16="http://schemas.microsoft.com/office/drawing/2014/main" id="{5D83ECC1-8B5B-3F75-6A3A-D41AD774D25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3299" y="1276980"/>
            <a:ext cx="694674" cy="684000"/>
          </a:xfrm>
          <a:prstGeom prst="rect">
            <a:avLst/>
          </a:prstGeom>
        </p:spPr>
      </p:pic>
      <p:pic>
        <p:nvPicPr>
          <p:cNvPr id="37" name="그림 36" descr="병, 청량 음료이(가) 표시된 사진&#10;&#10;자동 생성된 설명">
            <a:extLst>
              <a:ext uri="{FF2B5EF4-FFF2-40B4-BE49-F238E27FC236}">
                <a16:creationId xmlns:a16="http://schemas.microsoft.com/office/drawing/2014/main" id="{1099A99B-2927-2FAB-1B47-E6CEE214AC5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3604" y="1276980"/>
            <a:ext cx="694674" cy="684000"/>
          </a:xfrm>
          <a:prstGeom prst="rect">
            <a:avLst/>
          </a:prstGeom>
        </p:spPr>
      </p:pic>
      <p:pic>
        <p:nvPicPr>
          <p:cNvPr id="38" name="그림 37" descr="레드, 볼링, 예술이(가) 표시된 사진&#10;&#10;중간 신뢰도로 자동 생성된 설명">
            <a:extLst>
              <a:ext uri="{FF2B5EF4-FFF2-40B4-BE49-F238E27FC236}">
                <a16:creationId xmlns:a16="http://schemas.microsoft.com/office/drawing/2014/main" id="{9924BDA8-BCD3-CD57-FDF2-7F459C0A96A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8477" y="2339636"/>
            <a:ext cx="693362" cy="682708"/>
          </a:xfrm>
          <a:prstGeom prst="rect">
            <a:avLst/>
          </a:prstGeom>
        </p:spPr>
      </p:pic>
      <p:pic>
        <p:nvPicPr>
          <p:cNvPr id="39" name="그림 38" descr="레드, 볼링, 예술이(가) 표시된 사진&#10;&#10;중간 신뢰도로 자동 생성된 설명">
            <a:extLst>
              <a:ext uri="{FF2B5EF4-FFF2-40B4-BE49-F238E27FC236}">
                <a16:creationId xmlns:a16="http://schemas.microsoft.com/office/drawing/2014/main" id="{99518AD8-8CA4-C47D-59E6-2EA9EBCECDD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4916" y="2339636"/>
            <a:ext cx="693362" cy="682708"/>
          </a:xfrm>
          <a:prstGeom prst="rect">
            <a:avLst/>
          </a:prstGeom>
        </p:spPr>
      </p:pic>
      <p:pic>
        <p:nvPicPr>
          <p:cNvPr id="40" name="그림 39" descr="볼링이(가) 표시된 사진&#10;&#10;자동 생성된 설명">
            <a:extLst>
              <a:ext uri="{FF2B5EF4-FFF2-40B4-BE49-F238E27FC236}">
                <a16:creationId xmlns:a16="http://schemas.microsoft.com/office/drawing/2014/main" id="{9E1D6267-A27B-5412-0744-352DA79381E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8477" y="3369491"/>
            <a:ext cx="694674" cy="684000"/>
          </a:xfrm>
          <a:prstGeom prst="rect">
            <a:avLst/>
          </a:prstGeom>
        </p:spPr>
      </p:pic>
      <p:pic>
        <p:nvPicPr>
          <p:cNvPr id="41" name="그림 40" descr="레드, 볼링, 예술이(가) 표시된 사진&#10;&#10;중간 신뢰도로 자동 생성된 설명">
            <a:extLst>
              <a:ext uri="{FF2B5EF4-FFF2-40B4-BE49-F238E27FC236}">
                <a16:creationId xmlns:a16="http://schemas.microsoft.com/office/drawing/2014/main" id="{5F3EC586-73F4-10E8-309E-3E46DF3EEC2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4916" y="3370137"/>
            <a:ext cx="693362" cy="682708"/>
          </a:xfrm>
          <a:prstGeom prst="rect">
            <a:avLst/>
          </a:prstGeom>
        </p:spPr>
      </p:pic>
      <p:pic>
        <p:nvPicPr>
          <p:cNvPr id="42" name="그림 41" descr="레드, 볼링, 예술이(가) 표시된 사진&#10;&#10;중간 신뢰도로 자동 생성된 설명">
            <a:extLst>
              <a:ext uri="{FF2B5EF4-FFF2-40B4-BE49-F238E27FC236}">
                <a16:creationId xmlns:a16="http://schemas.microsoft.com/office/drawing/2014/main" id="{AB370743-2328-3223-FF94-66CDFC56FE0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8336" y="3370137"/>
            <a:ext cx="693362" cy="682708"/>
          </a:xfrm>
          <a:prstGeom prst="rect">
            <a:avLst/>
          </a:prstGeom>
        </p:spPr>
      </p:pic>
      <p:pic>
        <p:nvPicPr>
          <p:cNvPr id="2" name="그림 1" descr="플러그, 병이(가) 표시된 사진&#10;&#10;자동 생성된 설명">
            <a:extLst>
              <a:ext uri="{FF2B5EF4-FFF2-40B4-BE49-F238E27FC236}">
                <a16:creationId xmlns:a16="http://schemas.microsoft.com/office/drawing/2014/main" id="{FCA85BBB-A088-D5F0-CF58-A1705429429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104" y="2788077"/>
            <a:ext cx="715739" cy="1048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5256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1886FA35-3525-32AF-4F3D-09A1196AA5E7}"/>
              </a:ext>
            </a:extLst>
          </p:cNvPr>
          <p:cNvSpPr/>
          <p:nvPr/>
        </p:nvSpPr>
        <p:spPr>
          <a:xfrm>
            <a:off x="5141656" y="930062"/>
            <a:ext cx="3714750" cy="3714750"/>
          </a:xfrm>
          <a:prstGeom prst="rect">
            <a:avLst/>
          </a:prstGeom>
          <a:solidFill>
            <a:srgbClr val="E0E0E0">
              <a:alpha val="50196"/>
            </a:srgbClr>
          </a:solidFill>
          <a:ln>
            <a:noFill/>
          </a:ln>
          <a:effectLst>
            <a:glow rad="101600">
              <a:schemeClr val="bg2">
                <a:lumMod val="90000"/>
                <a:alpha val="6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4" name="그림 63" descr="병, 청량 음료이(가) 표시된 사진&#10;&#10;자동 생성된 설명">
            <a:extLst>
              <a:ext uri="{FF2B5EF4-FFF2-40B4-BE49-F238E27FC236}">
                <a16:creationId xmlns:a16="http://schemas.microsoft.com/office/drawing/2014/main" id="{3EAA1732-D8F0-3C2E-9825-01338DBC91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9031" y="5480580"/>
            <a:ext cx="1104457" cy="1087488"/>
          </a:xfrm>
          <a:prstGeom prst="rect">
            <a:avLst/>
          </a:prstGeom>
        </p:spPr>
      </p:pic>
      <p:pic>
        <p:nvPicPr>
          <p:cNvPr id="118" name="그림 117" descr="만화 영화, 일러스트레이션, 예술이(가) 표시된 사진&#10;&#10;자동 생성된 설명">
            <a:extLst>
              <a:ext uri="{FF2B5EF4-FFF2-40B4-BE49-F238E27FC236}">
                <a16:creationId xmlns:a16="http://schemas.microsoft.com/office/drawing/2014/main" id="{B3EF613F-B1C1-0625-36F4-EEB117078D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5958" y="5589037"/>
            <a:ext cx="912857" cy="900000"/>
          </a:xfrm>
          <a:prstGeom prst="rect">
            <a:avLst/>
          </a:prstGeom>
        </p:spPr>
      </p:pic>
      <p:pic>
        <p:nvPicPr>
          <p:cNvPr id="120" name="그림 119" descr="만화 영화이(가) 표시된 사진&#10;&#10;자동 생성된 설명">
            <a:extLst>
              <a:ext uri="{FF2B5EF4-FFF2-40B4-BE49-F238E27FC236}">
                <a16:creationId xmlns:a16="http://schemas.microsoft.com/office/drawing/2014/main" id="{9200ED21-A399-114F-3C1E-D8ADE145FD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0905" y="5589037"/>
            <a:ext cx="911688" cy="900000"/>
          </a:xfrm>
          <a:prstGeom prst="rect">
            <a:avLst/>
          </a:prstGeom>
        </p:spPr>
      </p:pic>
      <p:pic>
        <p:nvPicPr>
          <p:cNvPr id="122" name="그림 121" descr="그래픽, 예술, 만화 영화, 바이올렛색이(가) 표시된 사진&#10;&#10;자동 생성된 설명">
            <a:extLst>
              <a:ext uri="{FF2B5EF4-FFF2-40B4-BE49-F238E27FC236}">
                <a16:creationId xmlns:a16="http://schemas.microsoft.com/office/drawing/2014/main" id="{64ADF25E-FA65-8FBD-C9B8-6DA5149297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2180" y="5589037"/>
            <a:ext cx="914044" cy="900000"/>
          </a:xfrm>
          <a:prstGeom prst="rect">
            <a:avLst/>
          </a:prstGeom>
        </p:spPr>
      </p:pic>
      <p:sp>
        <p:nvSpPr>
          <p:cNvPr id="18" name="타원 17">
            <a:extLst>
              <a:ext uri="{FF2B5EF4-FFF2-40B4-BE49-F238E27FC236}">
                <a16:creationId xmlns:a16="http://schemas.microsoft.com/office/drawing/2014/main" id="{C592F318-CE85-73D9-EE21-AE7A7F45DEDD}"/>
              </a:ext>
            </a:extLst>
          </p:cNvPr>
          <p:cNvSpPr/>
          <p:nvPr/>
        </p:nvSpPr>
        <p:spPr>
          <a:xfrm>
            <a:off x="236123" y="332812"/>
            <a:ext cx="1130742" cy="1116083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4" name="원형: 비어 있음 123">
            <a:extLst>
              <a:ext uri="{FF2B5EF4-FFF2-40B4-BE49-F238E27FC236}">
                <a16:creationId xmlns:a16="http://schemas.microsoft.com/office/drawing/2014/main" id="{008BEB42-6E25-E64B-EFA8-B4B1DA07D564}"/>
              </a:ext>
            </a:extLst>
          </p:cNvPr>
          <p:cNvSpPr/>
          <p:nvPr/>
        </p:nvSpPr>
        <p:spPr>
          <a:xfrm>
            <a:off x="231110" y="322406"/>
            <a:ext cx="1140768" cy="1118371"/>
          </a:xfrm>
          <a:prstGeom prst="donu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8" name="타원 127">
            <a:extLst>
              <a:ext uri="{FF2B5EF4-FFF2-40B4-BE49-F238E27FC236}">
                <a16:creationId xmlns:a16="http://schemas.microsoft.com/office/drawing/2014/main" id="{71549FD7-489D-B1DE-06E9-5B96CD8771B8}"/>
              </a:ext>
            </a:extLst>
          </p:cNvPr>
          <p:cNvSpPr/>
          <p:nvPr/>
        </p:nvSpPr>
        <p:spPr>
          <a:xfrm>
            <a:off x="290811" y="1940251"/>
            <a:ext cx="1130742" cy="1116083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9" name="원형: 비어 있음 128">
            <a:extLst>
              <a:ext uri="{FF2B5EF4-FFF2-40B4-BE49-F238E27FC236}">
                <a16:creationId xmlns:a16="http://schemas.microsoft.com/office/drawing/2014/main" id="{7A799CAE-A04E-4345-9023-E3EB612AE626}"/>
              </a:ext>
            </a:extLst>
          </p:cNvPr>
          <p:cNvSpPr/>
          <p:nvPr/>
        </p:nvSpPr>
        <p:spPr>
          <a:xfrm>
            <a:off x="285798" y="1929845"/>
            <a:ext cx="1140768" cy="1118371"/>
          </a:xfrm>
          <a:prstGeom prst="donu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1" name="타원 130">
            <a:extLst>
              <a:ext uri="{FF2B5EF4-FFF2-40B4-BE49-F238E27FC236}">
                <a16:creationId xmlns:a16="http://schemas.microsoft.com/office/drawing/2014/main" id="{C5A586AB-5B1D-4778-03A0-89C60A0BAD41}"/>
              </a:ext>
            </a:extLst>
          </p:cNvPr>
          <p:cNvSpPr/>
          <p:nvPr/>
        </p:nvSpPr>
        <p:spPr>
          <a:xfrm>
            <a:off x="280152" y="3626566"/>
            <a:ext cx="1130742" cy="1116083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2" name="원형: 비어 있음 131">
            <a:extLst>
              <a:ext uri="{FF2B5EF4-FFF2-40B4-BE49-F238E27FC236}">
                <a16:creationId xmlns:a16="http://schemas.microsoft.com/office/drawing/2014/main" id="{FA5D3084-C8A6-FB62-5CB5-742DBF788B7A}"/>
              </a:ext>
            </a:extLst>
          </p:cNvPr>
          <p:cNvSpPr/>
          <p:nvPr/>
        </p:nvSpPr>
        <p:spPr>
          <a:xfrm>
            <a:off x="275139" y="3616160"/>
            <a:ext cx="1140768" cy="1118371"/>
          </a:xfrm>
          <a:prstGeom prst="donu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25" name="그림 124" descr="플러그, 병이(가) 표시된 사진&#10;&#10;자동 생성된 설명">
            <a:extLst>
              <a:ext uri="{FF2B5EF4-FFF2-40B4-BE49-F238E27FC236}">
                <a16:creationId xmlns:a16="http://schemas.microsoft.com/office/drawing/2014/main" id="{EB50D793-D619-827F-C1D6-24D54906C8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817" y="322413"/>
            <a:ext cx="799663" cy="1171666"/>
          </a:xfrm>
          <a:prstGeom prst="rect">
            <a:avLst/>
          </a:prstGeom>
        </p:spPr>
      </p:pic>
      <p:pic>
        <p:nvPicPr>
          <p:cNvPr id="13" name="그림 12" descr="병, 플러그, 실내이(가) 표시된 사진&#10;&#10;자동 생성된 설명">
            <a:extLst>
              <a:ext uri="{FF2B5EF4-FFF2-40B4-BE49-F238E27FC236}">
                <a16:creationId xmlns:a16="http://schemas.microsoft.com/office/drawing/2014/main" id="{9F0DA6FC-4136-7629-ADE9-2A4DCFB6E68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817" y="1912458"/>
            <a:ext cx="846204" cy="1171667"/>
          </a:xfrm>
          <a:prstGeom prst="rect">
            <a:avLst/>
          </a:prstGeom>
        </p:spPr>
      </p:pic>
      <p:sp>
        <p:nvSpPr>
          <p:cNvPr id="137" name="타원 136">
            <a:extLst>
              <a:ext uri="{FF2B5EF4-FFF2-40B4-BE49-F238E27FC236}">
                <a16:creationId xmlns:a16="http://schemas.microsoft.com/office/drawing/2014/main" id="{EA7D089A-6602-B231-1560-4D6B52FC4ABD}"/>
              </a:ext>
            </a:extLst>
          </p:cNvPr>
          <p:cNvSpPr/>
          <p:nvPr/>
        </p:nvSpPr>
        <p:spPr>
          <a:xfrm>
            <a:off x="438817" y="5449697"/>
            <a:ext cx="944661" cy="932415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1" name="이등변 삼각형 140">
            <a:extLst>
              <a:ext uri="{FF2B5EF4-FFF2-40B4-BE49-F238E27FC236}">
                <a16:creationId xmlns:a16="http://schemas.microsoft.com/office/drawing/2014/main" id="{4A8DB129-76F2-6B53-A4BA-445F9A1255D1}"/>
              </a:ext>
            </a:extLst>
          </p:cNvPr>
          <p:cNvSpPr/>
          <p:nvPr/>
        </p:nvSpPr>
        <p:spPr>
          <a:xfrm>
            <a:off x="1869885" y="3721667"/>
            <a:ext cx="1060704" cy="914400"/>
          </a:xfrm>
          <a:prstGeom prst="triangle">
            <a:avLst/>
          </a:prstGeom>
          <a:solidFill>
            <a:srgbClr val="B2B2B2">
              <a:alpha val="30196"/>
            </a:srgbClr>
          </a:solidFill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2" name="이등변 삼각형 141">
            <a:extLst>
              <a:ext uri="{FF2B5EF4-FFF2-40B4-BE49-F238E27FC236}">
                <a16:creationId xmlns:a16="http://schemas.microsoft.com/office/drawing/2014/main" id="{C868D05F-DF05-9B43-6BA1-C97E44E5F8B9}"/>
              </a:ext>
            </a:extLst>
          </p:cNvPr>
          <p:cNvSpPr/>
          <p:nvPr/>
        </p:nvSpPr>
        <p:spPr>
          <a:xfrm rot="3658685">
            <a:off x="2008015" y="3771065"/>
            <a:ext cx="1060704" cy="914400"/>
          </a:xfrm>
          <a:prstGeom prst="triangle">
            <a:avLst/>
          </a:prstGeom>
          <a:solidFill>
            <a:srgbClr val="B2B2B2">
              <a:alpha val="30196"/>
            </a:srgbClr>
          </a:solidFill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 descr="음료, 병, 유리병, 알코올이(가) 표시된 사진&#10;&#10;자동 생성된 설명">
            <a:extLst>
              <a:ext uri="{FF2B5EF4-FFF2-40B4-BE49-F238E27FC236}">
                <a16:creationId xmlns:a16="http://schemas.microsoft.com/office/drawing/2014/main" id="{9D46ED6F-C1B4-AAD4-5D52-DF2B7E8FB5F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0876" y="3782362"/>
            <a:ext cx="610655" cy="914401"/>
          </a:xfrm>
          <a:prstGeom prst="rect">
            <a:avLst/>
          </a:prstGeom>
        </p:spPr>
      </p:pic>
      <p:sp>
        <p:nvSpPr>
          <p:cNvPr id="144" name="이등변 삼각형 143">
            <a:extLst>
              <a:ext uri="{FF2B5EF4-FFF2-40B4-BE49-F238E27FC236}">
                <a16:creationId xmlns:a16="http://schemas.microsoft.com/office/drawing/2014/main" id="{CC1EF5B7-051B-6045-6BF9-E5A7F9005223}"/>
              </a:ext>
            </a:extLst>
          </p:cNvPr>
          <p:cNvSpPr/>
          <p:nvPr/>
        </p:nvSpPr>
        <p:spPr>
          <a:xfrm>
            <a:off x="1846825" y="1992749"/>
            <a:ext cx="1060704" cy="914400"/>
          </a:xfrm>
          <a:prstGeom prst="triangle">
            <a:avLst/>
          </a:prstGeom>
          <a:solidFill>
            <a:srgbClr val="B2B2B2">
              <a:alpha val="30196"/>
            </a:srgbClr>
          </a:solidFill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5" name="이등변 삼각형 144">
            <a:extLst>
              <a:ext uri="{FF2B5EF4-FFF2-40B4-BE49-F238E27FC236}">
                <a16:creationId xmlns:a16="http://schemas.microsoft.com/office/drawing/2014/main" id="{193BDDC8-7FB8-A5F0-55DE-712350B121A8}"/>
              </a:ext>
            </a:extLst>
          </p:cNvPr>
          <p:cNvSpPr/>
          <p:nvPr/>
        </p:nvSpPr>
        <p:spPr>
          <a:xfrm rot="3658685">
            <a:off x="1984955" y="2042147"/>
            <a:ext cx="1060704" cy="914400"/>
          </a:xfrm>
          <a:prstGeom prst="triangle">
            <a:avLst/>
          </a:prstGeom>
          <a:solidFill>
            <a:srgbClr val="B2B2B2">
              <a:alpha val="30196"/>
            </a:srgbClr>
          </a:solidFill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6" name="이등변 삼각형 145">
            <a:extLst>
              <a:ext uri="{FF2B5EF4-FFF2-40B4-BE49-F238E27FC236}">
                <a16:creationId xmlns:a16="http://schemas.microsoft.com/office/drawing/2014/main" id="{BA3720C7-400B-E354-03AE-C3D7BCB46930}"/>
              </a:ext>
            </a:extLst>
          </p:cNvPr>
          <p:cNvSpPr/>
          <p:nvPr/>
        </p:nvSpPr>
        <p:spPr>
          <a:xfrm>
            <a:off x="1819276" y="321752"/>
            <a:ext cx="1060704" cy="914400"/>
          </a:xfrm>
          <a:prstGeom prst="triangle">
            <a:avLst/>
          </a:prstGeom>
          <a:solidFill>
            <a:srgbClr val="B2B2B2">
              <a:alpha val="30196"/>
            </a:srgbClr>
          </a:solidFill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7" name="이등변 삼각형 146">
            <a:extLst>
              <a:ext uri="{FF2B5EF4-FFF2-40B4-BE49-F238E27FC236}">
                <a16:creationId xmlns:a16="http://schemas.microsoft.com/office/drawing/2014/main" id="{A63BE51B-597B-2DE0-19EB-3968B6759983}"/>
              </a:ext>
            </a:extLst>
          </p:cNvPr>
          <p:cNvSpPr/>
          <p:nvPr/>
        </p:nvSpPr>
        <p:spPr>
          <a:xfrm rot="3658685">
            <a:off x="1957406" y="371150"/>
            <a:ext cx="1060704" cy="914400"/>
          </a:xfrm>
          <a:prstGeom prst="triangle">
            <a:avLst/>
          </a:prstGeom>
          <a:solidFill>
            <a:srgbClr val="B2B2B2">
              <a:alpha val="30196"/>
            </a:srgbClr>
          </a:solidFill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8" name="그림 147" descr="병, 플러그, 실내이(가) 표시된 사진&#10;&#10;자동 생성된 설명">
            <a:extLst>
              <a:ext uri="{FF2B5EF4-FFF2-40B4-BE49-F238E27FC236}">
                <a16:creationId xmlns:a16="http://schemas.microsoft.com/office/drawing/2014/main" id="{B0221327-9D9D-AC70-ACF9-803688C8EE2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2799" y="2092659"/>
            <a:ext cx="660400" cy="914400"/>
          </a:xfrm>
          <a:prstGeom prst="rect">
            <a:avLst/>
          </a:prstGeom>
        </p:spPr>
      </p:pic>
      <p:pic>
        <p:nvPicPr>
          <p:cNvPr id="149" name="그림 148" descr="플러그, 병이(가) 표시된 사진&#10;&#10;자동 생성된 설명">
            <a:extLst>
              <a:ext uri="{FF2B5EF4-FFF2-40B4-BE49-F238E27FC236}">
                <a16:creationId xmlns:a16="http://schemas.microsoft.com/office/drawing/2014/main" id="{ECDAE57A-E906-50CF-C2F8-9AA9B26DA62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5888" y="436699"/>
            <a:ext cx="618148" cy="905711"/>
          </a:xfrm>
          <a:prstGeom prst="rect">
            <a:avLst/>
          </a:prstGeom>
        </p:spPr>
      </p:pic>
      <p:pic>
        <p:nvPicPr>
          <p:cNvPr id="150" name="그림 149" descr="음료, 병, 유리병, 알코올이(가) 표시된 사진&#10;&#10;자동 생성된 설명">
            <a:extLst>
              <a:ext uri="{FF2B5EF4-FFF2-40B4-BE49-F238E27FC236}">
                <a16:creationId xmlns:a16="http://schemas.microsoft.com/office/drawing/2014/main" id="{0EF7C474-DF2A-D62C-EB30-93757DA29FD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686" y="3607014"/>
            <a:ext cx="727756" cy="1089749"/>
          </a:xfrm>
          <a:prstGeom prst="rect">
            <a:avLst/>
          </a:prstGeom>
        </p:spPr>
      </p:pic>
      <p:sp>
        <p:nvSpPr>
          <p:cNvPr id="138" name="원형: 비어 있음 137">
            <a:extLst>
              <a:ext uri="{FF2B5EF4-FFF2-40B4-BE49-F238E27FC236}">
                <a16:creationId xmlns:a16="http://schemas.microsoft.com/office/drawing/2014/main" id="{95E95696-3968-F34E-88A8-EE326B5EB67E}"/>
              </a:ext>
            </a:extLst>
          </p:cNvPr>
          <p:cNvSpPr/>
          <p:nvPr/>
        </p:nvSpPr>
        <p:spPr>
          <a:xfrm>
            <a:off x="444613" y="5444649"/>
            <a:ext cx="954424" cy="935686"/>
          </a:xfrm>
          <a:prstGeom prst="donut">
            <a:avLst>
              <a:gd name="adj" fmla="val 1086"/>
            </a:avLst>
          </a:prstGeom>
          <a:noFill/>
          <a:ln w="9525"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7" name="타원 156">
            <a:extLst>
              <a:ext uri="{FF2B5EF4-FFF2-40B4-BE49-F238E27FC236}">
                <a16:creationId xmlns:a16="http://schemas.microsoft.com/office/drawing/2014/main" id="{3C5B225B-4AD5-8E94-C2ED-E10B793D84DE}"/>
              </a:ext>
            </a:extLst>
          </p:cNvPr>
          <p:cNvSpPr/>
          <p:nvPr/>
        </p:nvSpPr>
        <p:spPr>
          <a:xfrm>
            <a:off x="1702982" y="5444649"/>
            <a:ext cx="944661" cy="932415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8" name="원형: 비어 있음 157">
            <a:extLst>
              <a:ext uri="{FF2B5EF4-FFF2-40B4-BE49-F238E27FC236}">
                <a16:creationId xmlns:a16="http://schemas.microsoft.com/office/drawing/2014/main" id="{DDF22FA0-0816-FFAC-10FC-A7B3697FB49E}"/>
              </a:ext>
            </a:extLst>
          </p:cNvPr>
          <p:cNvSpPr/>
          <p:nvPr/>
        </p:nvSpPr>
        <p:spPr>
          <a:xfrm>
            <a:off x="1708778" y="5439601"/>
            <a:ext cx="954424" cy="935686"/>
          </a:xfrm>
          <a:prstGeom prst="donut">
            <a:avLst>
              <a:gd name="adj" fmla="val 1086"/>
            </a:avLst>
          </a:prstGeom>
          <a:noFill/>
          <a:ln w="9525"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9" name="타원 158">
            <a:extLst>
              <a:ext uri="{FF2B5EF4-FFF2-40B4-BE49-F238E27FC236}">
                <a16:creationId xmlns:a16="http://schemas.microsoft.com/office/drawing/2014/main" id="{316B6688-53AF-CD73-8E2C-21D84BC51BD9}"/>
              </a:ext>
            </a:extLst>
          </p:cNvPr>
          <p:cNvSpPr/>
          <p:nvPr/>
        </p:nvSpPr>
        <p:spPr>
          <a:xfrm>
            <a:off x="2967147" y="5439601"/>
            <a:ext cx="944661" cy="932415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0" name="원형: 비어 있음 159">
            <a:extLst>
              <a:ext uri="{FF2B5EF4-FFF2-40B4-BE49-F238E27FC236}">
                <a16:creationId xmlns:a16="http://schemas.microsoft.com/office/drawing/2014/main" id="{BE0F2F5C-3850-0093-FC6A-AA5414AA0550}"/>
              </a:ext>
            </a:extLst>
          </p:cNvPr>
          <p:cNvSpPr/>
          <p:nvPr/>
        </p:nvSpPr>
        <p:spPr>
          <a:xfrm>
            <a:off x="2972943" y="5434553"/>
            <a:ext cx="954424" cy="935686"/>
          </a:xfrm>
          <a:prstGeom prst="donut">
            <a:avLst>
              <a:gd name="adj" fmla="val 1086"/>
            </a:avLst>
          </a:prstGeom>
          <a:noFill/>
          <a:ln w="9525"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5" name="그림 4" descr="병, 레드이(가) 표시된 사진&#10;&#10;자동 생성된 설명">
            <a:extLst>
              <a:ext uri="{FF2B5EF4-FFF2-40B4-BE49-F238E27FC236}">
                <a16:creationId xmlns:a16="http://schemas.microsoft.com/office/drawing/2014/main" id="{E5B0B71E-5716-4F2E-0D54-77C627D8AEA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407" y="5343210"/>
            <a:ext cx="1002177" cy="1118371"/>
          </a:xfrm>
          <a:prstGeom prst="rect">
            <a:avLst/>
          </a:prstGeom>
        </p:spPr>
      </p:pic>
      <p:pic>
        <p:nvPicPr>
          <p:cNvPr id="7" name="그림 6" descr="병이(가) 표시된 사진&#10;&#10;자동 생성된 설명">
            <a:extLst>
              <a:ext uri="{FF2B5EF4-FFF2-40B4-BE49-F238E27FC236}">
                <a16:creationId xmlns:a16="http://schemas.microsoft.com/office/drawing/2014/main" id="{55D2E809-FDBF-34C4-DC78-AEA552DD814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0169" y="5384852"/>
            <a:ext cx="966398" cy="1118371"/>
          </a:xfrm>
          <a:prstGeom prst="rect">
            <a:avLst/>
          </a:prstGeom>
        </p:spPr>
      </p:pic>
      <p:pic>
        <p:nvPicPr>
          <p:cNvPr id="11" name="그림 10" descr="병, 청량 음료, 용액이(가) 표시된 사진&#10;&#10;자동 생성된 설명">
            <a:extLst>
              <a:ext uri="{FF2B5EF4-FFF2-40B4-BE49-F238E27FC236}">
                <a16:creationId xmlns:a16="http://schemas.microsoft.com/office/drawing/2014/main" id="{20077471-F4D5-0B1D-1AA7-246008815AE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467" y="5355533"/>
            <a:ext cx="1155415" cy="1180054"/>
          </a:xfrm>
          <a:prstGeom prst="rect">
            <a:avLst/>
          </a:prstGeom>
        </p:spPr>
      </p:pic>
      <p:sp>
        <p:nvSpPr>
          <p:cNvPr id="6" name="이등변 삼각형 5">
            <a:extLst>
              <a:ext uri="{FF2B5EF4-FFF2-40B4-BE49-F238E27FC236}">
                <a16:creationId xmlns:a16="http://schemas.microsoft.com/office/drawing/2014/main" id="{BAC4C35B-DCD7-8552-AB52-7D4906125A8E}"/>
              </a:ext>
            </a:extLst>
          </p:cNvPr>
          <p:cNvSpPr/>
          <p:nvPr/>
        </p:nvSpPr>
        <p:spPr>
          <a:xfrm>
            <a:off x="6479438" y="2343553"/>
            <a:ext cx="1060704" cy="914400"/>
          </a:xfrm>
          <a:prstGeom prst="triangle">
            <a:avLst/>
          </a:prstGeom>
          <a:noFill/>
          <a:ln>
            <a:solidFill>
              <a:schemeClr val="bg1"/>
            </a:solidFill>
          </a:ln>
          <a:effectLst>
            <a:glow rad="127000">
              <a:schemeClr val="tx1">
                <a:alpha val="1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이등변 삼각형 7">
            <a:extLst>
              <a:ext uri="{FF2B5EF4-FFF2-40B4-BE49-F238E27FC236}">
                <a16:creationId xmlns:a16="http://schemas.microsoft.com/office/drawing/2014/main" id="{25654A83-18EC-F2A9-76B5-E7A5983E9F9F}"/>
              </a:ext>
            </a:extLst>
          </p:cNvPr>
          <p:cNvSpPr/>
          <p:nvPr/>
        </p:nvSpPr>
        <p:spPr>
          <a:xfrm rot="3658685">
            <a:off x="6617568" y="2392951"/>
            <a:ext cx="1060704" cy="914400"/>
          </a:xfrm>
          <a:prstGeom prst="triangle">
            <a:avLst/>
          </a:prstGeom>
          <a:noFill/>
          <a:ln>
            <a:solidFill>
              <a:schemeClr val="bg1"/>
            </a:solidFill>
          </a:ln>
          <a:effectLst>
            <a:glow rad="127000">
              <a:schemeClr val="tx1">
                <a:alpha val="1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원형: 비어 있음 18">
            <a:extLst>
              <a:ext uri="{FF2B5EF4-FFF2-40B4-BE49-F238E27FC236}">
                <a16:creationId xmlns:a16="http://schemas.microsoft.com/office/drawing/2014/main" id="{0A9C50FD-A65E-1662-8EF3-C2F2A28E4ADB}"/>
              </a:ext>
            </a:extLst>
          </p:cNvPr>
          <p:cNvSpPr/>
          <p:nvPr/>
        </p:nvSpPr>
        <p:spPr>
          <a:xfrm>
            <a:off x="5875679" y="1802749"/>
            <a:ext cx="2254308" cy="2210050"/>
          </a:xfrm>
          <a:prstGeom prst="donut">
            <a:avLst>
              <a:gd name="adj" fmla="val 0"/>
            </a:avLst>
          </a:prstGeom>
          <a:noFill/>
          <a:ln>
            <a:solidFill>
              <a:schemeClr val="bg1"/>
            </a:solidFill>
          </a:ln>
          <a:effectLst>
            <a:glow rad="101600">
              <a:schemeClr val="tx1">
                <a:alpha val="2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원형: 비어 있음 14">
            <a:extLst>
              <a:ext uri="{FF2B5EF4-FFF2-40B4-BE49-F238E27FC236}">
                <a16:creationId xmlns:a16="http://schemas.microsoft.com/office/drawing/2014/main" id="{F1049E24-B2BB-88EB-6B29-578F8030DCD1}"/>
              </a:ext>
            </a:extLst>
          </p:cNvPr>
          <p:cNvSpPr/>
          <p:nvPr/>
        </p:nvSpPr>
        <p:spPr>
          <a:xfrm>
            <a:off x="5469959" y="3034936"/>
            <a:ext cx="915052" cy="897087"/>
          </a:xfrm>
          <a:prstGeom prst="donut">
            <a:avLst>
              <a:gd name="adj" fmla="val 0"/>
            </a:avLst>
          </a:prstGeom>
          <a:noFill/>
          <a:ln>
            <a:solidFill>
              <a:schemeClr val="bg1"/>
            </a:solidFill>
          </a:ln>
          <a:effectLst>
            <a:glow rad="101600">
              <a:schemeClr val="tx1">
                <a:alpha val="2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원형: 비어 있음 15">
            <a:extLst>
              <a:ext uri="{FF2B5EF4-FFF2-40B4-BE49-F238E27FC236}">
                <a16:creationId xmlns:a16="http://schemas.microsoft.com/office/drawing/2014/main" id="{81391A4D-B799-B63E-6008-8F6434F82EF8}"/>
              </a:ext>
            </a:extLst>
          </p:cNvPr>
          <p:cNvSpPr/>
          <p:nvPr/>
        </p:nvSpPr>
        <p:spPr>
          <a:xfrm>
            <a:off x="6545307" y="1307663"/>
            <a:ext cx="915052" cy="897087"/>
          </a:xfrm>
          <a:prstGeom prst="donut">
            <a:avLst>
              <a:gd name="adj" fmla="val 0"/>
            </a:avLst>
          </a:prstGeom>
          <a:noFill/>
          <a:ln>
            <a:solidFill>
              <a:schemeClr val="bg1"/>
            </a:solidFill>
          </a:ln>
          <a:effectLst>
            <a:glow rad="101600">
              <a:schemeClr val="tx1">
                <a:alpha val="2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원형: 비어 있음 16">
            <a:extLst>
              <a:ext uri="{FF2B5EF4-FFF2-40B4-BE49-F238E27FC236}">
                <a16:creationId xmlns:a16="http://schemas.microsoft.com/office/drawing/2014/main" id="{2DB79CFC-9797-AE8B-24E9-E77C9C4685D8}"/>
              </a:ext>
            </a:extLst>
          </p:cNvPr>
          <p:cNvSpPr/>
          <p:nvPr/>
        </p:nvSpPr>
        <p:spPr>
          <a:xfrm>
            <a:off x="7645962" y="3034936"/>
            <a:ext cx="915052" cy="897087"/>
          </a:xfrm>
          <a:prstGeom prst="donut">
            <a:avLst>
              <a:gd name="adj" fmla="val 0"/>
            </a:avLst>
          </a:prstGeom>
          <a:noFill/>
          <a:ln>
            <a:solidFill>
              <a:schemeClr val="bg1"/>
            </a:solidFill>
          </a:ln>
          <a:effectLst>
            <a:glow rad="101600">
              <a:schemeClr val="tx1">
                <a:alpha val="2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2" name="타원 161">
            <a:extLst>
              <a:ext uri="{FF2B5EF4-FFF2-40B4-BE49-F238E27FC236}">
                <a16:creationId xmlns:a16="http://schemas.microsoft.com/office/drawing/2014/main" id="{73C0BF48-D689-AFA6-636C-5311ABE44BFB}"/>
              </a:ext>
            </a:extLst>
          </p:cNvPr>
          <p:cNvSpPr/>
          <p:nvPr/>
        </p:nvSpPr>
        <p:spPr>
          <a:xfrm>
            <a:off x="5491554" y="3049929"/>
            <a:ext cx="884562" cy="873095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4" name="타원 163">
            <a:extLst>
              <a:ext uri="{FF2B5EF4-FFF2-40B4-BE49-F238E27FC236}">
                <a16:creationId xmlns:a16="http://schemas.microsoft.com/office/drawing/2014/main" id="{66950ACB-42D4-38B3-A257-98CFE58FD4C3}"/>
              </a:ext>
            </a:extLst>
          </p:cNvPr>
          <p:cNvSpPr/>
          <p:nvPr/>
        </p:nvSpPr>
        <p:spPr>
          <a:xfrm>
            <a:off x="7663752" y="3053986"/>
            <a:ext cx="884562" cy="873095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3" name="타원 162">
            <a:extLst>
              <a:ext uri="{FF2B5EF4-FFF2-40B4-BE49-F238E27FC236}">
                <a16:creationId xmlns:a16="http://schemas.microsoft.com/office/drawing/2014/main" id="{5AFFEAF2-269A-0FA1-D8E5-3CA4B2CBB31E}"/>
              </a:ext>
            </a:extLst>
          </p:cNvPr>
          <p:cNvSpPr/>
          <p:nvPr/>
        </p:nvSpPr>
        <p:spPr>
          <a:xfrm>
            <a:off x="6567509" y="1321847"/>
            <a:ext cx="884562" cy="873095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664205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184AE3D4-3394-31CE-5FC4-0118BD1442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2892" y="522513"/>
            <a:ext cx="7191653" cy="5400989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1BF3363B-A27A-4E81-932D-5B7113E2A187}"/>
              </a:ext>
            </a:extLst>
          </p:cNvPr>
          <p:cNvSpPr/>
          <p:nvPr/>
        </p:nvSpPr>
        <p:spPr>
          <a:xfrm>
            <a:off x="4210259" y="4754545"/>
            <a:ext cx="2783394" cy="502418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회원 가입 버튼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EC3492F-0681-5733-2A0B-A006143BB454}"/>
              </a:ext>
            </a:extLst>
          </p:cNvPr>
          <p:cNvSpPr/>
          <p:nvPr/>
        </p:nvSpPr>
        <p:spPr>
          <a:xfrm>
            <a:off x="411802" y="522512"/>
            <a:ext cx="1457191" cy="150700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아이디가 </a:t>
            </a:r>
            <a:r>
              <a:rPr lang="en-US" altLang="ko-KR" dirty="0"/>
              <a:t>DB</a:t>
            </a:r>
            <a:r>
              <a:rPr lang="ko-KR" altLang="en-US" dirty="0"/>
              <a:t>에 없으면</a:t>
            </a: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C3B91015-8051-84BD-049C-4F6E8973ED67}"/>
              </a:ext>
            </a:extLst>
          </p:cNvPr>
          <p:cNvSpPr/>
          <p:nvPr/>
        </p:nvSpPr>
        <p:spPr>
          <a:xfrm>
            <a:off x="2778368" y="1054463"/>
            <a:ext cx="1245997" cy="123092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학교 </a:t>
            </a:r>
            <a:r>
              <a:rPr lang="ko-KR" altLang="en-US" dirty="0" err="1"/>
              <a:t>엠블럼</a:t>
            </a:r>
            <a:endParaRPr lang="ko-KR" altLang="en-US" dirty="0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8C3B4A08-F146-4F90-75C9-C594ABB016F0}"/>
              </a:ext>
            </a:extLst>
          </p:cNvPr>
          <p:cNvSpPr/>
          <p:nvPr/>
        </p:nvSpPr>
        <p:spPr>
          <a:xfrm>
            <a:off x="4978957" y="1054463"/>
            <a:ext cx="1245997" cy="123092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학교 </a:t>
            </a:r>
            <a:r>
              <a:rPr lang="ko-KR" altLang="en-US" dirty="0" err="1"/>
              <a:t>엠블럼</a:t>
            </a:r>
            <a:endParaRPr lang="ko-KR" altLang="en-US" dirty="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38483D54-7A2E-8864-B5FE-A387BD6050BF}"/>
              </a:ext>
            </a:extLst>
          </p:cNvPr>
          <p:cNvSpPr/>
          <p:nvPr/>
        </p:nvSpPr>
        <p:spPr>
          <a:xfrm>
            <a:off x="7136751" y="1054463"/>
            <a:ext cx="1245997" cy="123092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학교 </a:t>
            </a:r>
            <a:r>
              <a:rPr lang="ko-KR" altLang="en-US" dirty="0" err="1"/>
              <a:t>엠블럼</a:t>
            </a:r>
            <a:endParaRPr lang="ko-KR" altLang="en-US" dirty="0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BCE5F0C5-29C4-9600-DC62-B7268944096F}"/>
              </a:ext>
            </a:extLst>
          </p:cNvPr>
          <p:cNvSpPr/>
          <p:nvPr/>
        </p:nvSpPr>
        <p:spPr>
          <a:xfrm>
            <a:off x="3891776" y="3088888"/>
            <a:ext cx="1245997" cy="99911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남자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E4DC0371-0CAB-1FAE-A8B1-2B56C820ECD1}"/>
              </a:ext>
            </a:extLst>
          </p:cNvPr>
          <p:cNvSpPr/>
          <p:nvPr/>
        </p:nvSpPr>
        <p:spPr>
          <a:xfrm>
            <a:off x="5985460" y="3068036"/>
            <a:ext cx="1245997" cy="99911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여자</a:t>
            </a:r>
          </a:p>
        </p:txBody>
      </p:sp>
    </p:spTree>
    <p:extLst>
      <p:ext uri="{BB962C8B-B14F-4D97-AF65-F5344CB8AC3E}">
        <p14:creationId xmlns:p14="http://schemas.microsoft.com/office/powerpoint/2010/main" val="20714330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병, 레드이(가) 표시된 사진&#10;&#10;자동 생성된 설명">
            <a:extLst>
              <a:ext uri="{FF2B5EF4-FFF2-40B4-BE49-F238E27FC236}">
                <a16:creationId xmlns:a16="http://schemas.microsoft.com/office/drawing/2014/main" id="{E5B0B71E-5716-4F2E-0D54-77C627D8AE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4377" y="3429000"/>
            <a:ext cx="1971675" cy="2200275"/>
          </a:xfrm>
          <a:prstGeom prst="rect">
            <a:avLst/>
          </a:prstGeom>
        </p:spPr>
      </p:pic>
      <p:pic>
        <p:nvPicPr>
          <p:cNvPr id="7" name="그림 6" descr="병이(가) 표시된 사진&#10;&#10;자동 생성된 설명">
            <a:extLst>
              <a:ext uri="{FF2B5EF4-FFF2-40B4-BE49-F238E27FC236}">
                <a16:creationId xmlns:a16="http://schemas.microsoft.com/office/drawing/2014/main" id="{55D2E809-FDBF-34C4-DC78-AEA552DD81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0900" y="3281362"/>
            <a:ext cx="2362200" cy="2733675"/>
          </a:xfrm>
          <a:prstGeom prst="rect">
            <a:avLst/>
          </a:prstGeom>
        </p:spPr>
      </p:pic>
      <p:pic>
        <p:nvPicPr>
          <p:cNvPr id="9" name="그림 8" descr="병, 정물 사진이(가) 표시된 사진&#10;&#10;자동 생성된 설명">
            <a:extLst>
              <a:ext uri="{FF2B5EF4-FFF2-40B4-BE49-F238E27FC236}">
                <a16:creationId xmlns:a16="http://schemas.microsoft.com/office/drawing/2014/main" id="{4DB59957-BB82-BA5C-DBE4-F64F9741F5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9376" y="1671223"/>
            <a:ext cx="2590800" cy="2676525"/>
          </a:xfrm>
          <a:prstGeom prst="rect">
            <a:avLst/>
          </a:prstGeom>
        </p:spPr>
      </p:pic>
      <p:pic>
        <p:nvPicPr>
          <p:cNvPr id="11" name="그림 10" descr="병, 청량 음료, 용액이(가) 표시된 사진&#10;&#10;자동 생성된 설명">
            <a:extLst>
              <a:ext uri="{FF2B5EF4-FFF2-40B4-BE49-F238E27FC236}">
                <a16:creationId xmlns:a16="http://schemas.microsoft.com/office/drawing/2014/main" id="{20077471-F4D5-0B1D-1AA7-246008815A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926" y="3142278"/>
            <a:ext cx="2600325" cy="2733675"/>
          </a:xfrm>
          <a:prstGeom prst="rect">
            <a:avLst/>
          </a:prstGeom>
        </p:spPr>
      </p:pic>
      <p:pic>
        <p:nvPicPr>
          <p:cNvPr id="13" name="그림 12" descr="병, 플러그, 실내이(가) 표시된 사진&#10;&#10;자동 생성된 설명">
            <a:extLst>
              <a:ext uri="{FF2B5EF4-FFF2-40B4-BE49-F238E27FC236}">
                <a16:creationId xmlns:a16="http://schemas.microsoft.com/office/drawing/2014/main" id="{9F0DA6FC-4136-7629-ADE9-2A4DCFB6E68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4274" y="658881"/>
            <a:ext cx="1857375" cy="2571750"/>
          </a:xfrm>
          <a:prstGeom prst="rect">
            <a:avLst/>
          </a:prstGeom>
        </p:spPr>
      </p:pic>
      <p:pic>
        <p:nvPicPr>
          <p:cNvPr id="21" name="그림 20" descr="음료, 병, 유리병, 알코올이(가) 표시된 사진&#10;&#10;자동 생성된 설명">
            <a:extLst>
              <a:ext uri="{FF2B5EF4-FFF2-40B4-BE49-F238E27FC236}">
                <a16:creationId xmlns:a16="http://schemas.microsoft.com/office/drawing/2014/main" id="{9D46ED6F-C1B4-AAD4-5D52-DF2B7E8FB5F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1051" y="568393"/>
            <a:ext cx="1838325" cy="27527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10E4254-8F7B-0485-19D9-F9F05AC72F64}"/>
              </a:ext>
            </a:extLst>
          </p:cNvPr>
          <p:cNvSpPr txBox="1"/>
          <p:nvPr/>
        </p:nvSpPr>
        <p:spPr>
          <a:xfrm>
            <a:off x="315051" y="5875953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8"/>
              </a:rPr>
              <a:t>https://www.gamejob.co.kr/Community/gallery/view?Gallery_Stat=13&amp;Idx=221511&amp;mode=V</a:t>
            </a:r>
            <a:endParaRPr lang="ko-KR" altLang="en-US" dirty="0"/>
          </a:p>
        </p:txBody>
      </p:sp>
      <p:pic>
        <p:nvPicPr>
          <p:cNvPr id="3" name="그림 2" descr="플러그, 병이(가) 표시된 사진&#10;&#10;자동 생성된 설명">
            <a:extLst>
              <a:ext uri="{FF2B5EF4-FFF2-40B4-BE49-F238E27FC236}">
                <a16:creationId xmlns:a16="http://schemas.microsoft.com/office/drawing/2014/main" id="{C75C0DAB-8005-0707-5CCB-E571B8A2777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429" y="458250"/>
            <a:ext cx="1892891" cy="2773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6925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184AE3D4-3394-31CE-5FC4-0118BD1442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2892" y="522513"/>
            <a:ext cx="7191653" cy="5400989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1BF3363B-A27A-4E81-932D-5B7113E2A187}"/>
              </a:ext>
            </a:extLst>
          </p:cNvPr>
          <p:cNvSpPr/>
          <p:nvPr/>
        </p:nvSpPr>
        <p:spPr>
          <a:xfrm>
            <a:off x="4210259" y="4754545"/>
            <a:ext cx="2783394" cy="502418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회원 가입 버튼</a:t>
            </a: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C3B91015-8051-84BD-049C-4F6E8973ED67}"/>
              </a:ext>
            </a:extLst>
          </p:cNvPr>
          <p:cNvSpPr/>
          <p:nvPr/>
        </p:nvSpPr>
        <p:spPr>
          <a:xfrm>
            <a:off x="2778368" y="1054463"/>
            <a:ext cx="1245997" cy="123092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학교 </a:t>
            </a:r>
            <a:r>
              <a:rPr lang="ko-KR" altLang="en-US" dirty="0" err="1"/>
              <a:t>엠블럼</a:t>
            </a:r>
            <a:endParaRPr lang="ko-KR" altLang="en-US" dirty="0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8C3B4A08-F146-4F90-75C9-C594ABB016F0}"/>
              </a:ext>
            </a:extLst>
          </p:cNvPr>
          <p:cNvSpPr/>
          <p:nvPr/>
        </p:nvSpPr>
        <p:spPr>
          <a:xfrm>
            <a:off x="4978957" y="1054463"/>
            <a:ext cx="1245997" cy="123092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학교 </a:t>
            </a:r>
            <a:r>
              <a:rPr lang="ko-KR" altLang="en-US" dirty="0" err="1"/>
              <a:t>엠블럼</a:t>
            </a:r>
            <a:endParaRPr lang="ko-KR" altLang="en-US" dirty="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38483D54-7A2E-8864-B5FE-A387BD6050BF}"/>
              </a:ext>
            </a:extLst>
          </p:cNvPr>
          <p:cNvSpPr/>
          <p:nvPr/>
        </p:nvSpPr>
        <p:spPr>
          <a:xfrm>
            <a:off x="7136751" y="1054463"/>
            <a:ext cx="1245997" cy="123092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학교 </a:t>
            </a:r>
            <a:r>
              <a:rPr lang="ko-KR" altLang="en-US" dirty="0" err="1"/>
              <a:t>엠블럼</a:t>
            </a:r>
            <a:endParaRPr lang="ko-KR" altLang="en-US" dirty="0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BCE5F0C5-29C4-9600-DC62-B7268944096F}"/>
              </a:ext>
            </a:extLst>
          </p:cNvPr>
          <p:cNvSpPr/>
          <p:nvPr/>
        </p:nvSpPr>
        <p:spPr>
          <a:xfrm>
            <a:off x="3891776" y="3088888"/>
            <a:ext cx="1245997" cy="99911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남자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E4DC0371-0CAB-1FAE-A8B1-2B56C820ECD1}"/>
              </a:ext>
            </a:extLst>
          </p:cNvPr>
          <p:cNvSpPr/>
          <p:nvPr/>
        </p:nvSpPr>
        <p:spPr>
          <a:xfrm>
            <a:off x="5985460" y="3068036"/>
            <a:ext cx="1245997" cy="99911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여자</a:t>
            </a:r>
          </a:p>
        </p:txBody>
      </p:sp>
    </p:spTree>
    <p:extLst>
      <p:ext uri="{BB962C8B-B14F-4D97-AF65-F5344CB8AC3E}">
        <p14:creationId xmlns:p14="http://schemas.microsoft.com/office/powerpoint/2010/main" val="17420001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4542043-F639-53BB-DD52-318B775231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2892" y="522513"/>
            <a:ext cx="7191653" cy="5400989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93A7FD4F-8966-23E2-EF40-32ED4F93EF82}"/>
              </a:ext>
            </a:extLst>
          </p:cNvPr>
          <p:cNvSpPr/>
          <p:nvPr/>
        </p:nvSpPr>
        <p:spPr>
          <a:xfrm>
            <a:off x="2321169" y="4925363"/>
            <a:ext cx="2783394" cy="502418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매칭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D4C1534-9814-7A06-CFE7-58917C87D51D}"/>
              </a:ext>
            </a:extLst>
          </p:cNvPr>
          <p:cNvSpPr/>
          <p:nvPr/>
        </p:nvSpPr>
        <p:spPr>
          <a:xfrm>
            <a:off x="6260121" y="4242916"/>
            <a:ext cx="2783394" cy="502418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학교 게시판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C92CE8A-B259-71DD-1281-68C6B5DC3BB7}"/>
              </a:ext>
            </a:extLst>
          </p:cNvPr>
          <p:cNvSpPr/>
          <p:nvPr/>
        </p:nvSpPr>
        <p:spPr>
          <a:xfrm>
            <a:off x="6260121" y="3630805"/>
            <a:ext cx="2783394" cy="502418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전체 게시판</a:t>
            </a: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0A9D2FB8-4B80-F1F5-A9B8-162090199FE8}"/>
              </a:ext>
            </a:extLst>
          </p:cNvPr>
          <p:cNvSpPr/>
          <p:nvPr/>
        </p:nvSpPr>
        <p:spPr>
          <a:xfrm>
            <a:off x="6792684" y="1276140"/>
            <a:ext cx="1718269" cy="1738365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현재 랭킹 </a:t>
            </a:r>
            <a:br>
              <a:rPr lang="en-US" altLang="ko-KR" dirty="0"/>
            </a:br>
            <a:r>
              <a:rPr lang="en-US" altLang="ko-KR" dirty="0"/>
              <a:t>1</a:t>
            </a:r>
            <a:r>
              <a:rPr lang="ko-KR" altLang="en-US" dirty="0"/>
              <a:t>위 학교</a:t>
            </a:r>
            <a:br>
              <a:rPr lang="en-US" altLang="ko-KR" dirty="0"/>
            </a:br>
            <a:r>
              <a:rPr lang="ko-KR" altLang="en-US" dirty="0" err="1"/>
              <a:t>엠블럼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557E3BE-19C4-9EF3-A43F-50C714303518}"/>
              </a:ext>
            </a:extLst>
          </p:cNvPr>
          <p:cNvSpPr/>
          <p:nvPr/>
        </p:nvSpPr>
        <p:spPr>
          <a:xfrm>
            <a:off x="6260121" y="4855027"/>
            <a:ext cx="2783394" cy="502418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친구 목록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C0B3ECC-BE93-CBE3-7FF7-19C5F1ECCE73}"/>
              </a:ext>
            </a:extLst>
          </p:cNvPr>
          <p:cNvSpPr/>
          <p:nvPr/>
        </p:nvSpPr>
        <p:spPr>
          <a:xfrm>
            <a:off x="2321169" y="4254638"/>
            <a:ext cx="2783394" cy="502418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방 만들기</a:t>
            </a: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B1410F72-EFDE-A974-2534-C0FDA4E25A40}"/>
              </a:ext>
            </a:extLst>
          </p:cNvPr>
          <p:cNvSpPr/>
          <p:nvPr/>
        </p:nvSpPr>
        <p:spPr>
          <a:xfrm>
            <a:off x="2582427" y="1182774"/>
            <a:ext cx="2411604" cy="2411604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본인 학교</a:t>
            </a:r>
            <a:br>
              <a:rPr lang="en-US" altLang="ko-KR" dirty="0"/>
            </a:br>
            <a:r>
              <a:rPr lang="ko-KR" altLang="en-US" dirty="0" err="1"/>
              <a:t>엠블럼</a:t>
            </a:r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9A5C415-D986-0A2A-AD5B-4CABD95ECBEC}"/>
              </a:ext>
            </a:extLst>
          </p:cNvPr>
          <p:cNvSpPr/>
          <p:nvPr/>
        </p:nvSpPr>
        <p:spPr>
          <a:xfrm>
            <a:off x="411802" y="522513"/>
            <a:ext cx="1457191" cy="50241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로비</a:t>
            </a:r>
          </a:p>
        </p:txBody>
      </p:sp>
    </p:spTree>
    <p:extLst>
      <p:ext uri="{BB962C8B-B14F-4D97-AF65-F5344CB8AC3E}">
        <p14:creationId xmlns:p14="http://schemas.microsoft.com/office/powerpoint/2010/main" val="29131484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4542043-F639-53BB-DD52-318B775231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2892" y="522513"/>
            <a:ext cx="7191653" cy="5400989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8516A714-B758-303C-C79F-595978B44193}"/>
              </a:ext>
            </a:extLst>
          </p:cNvPr>
          <p:cNvSpPr/>
          <p:nvPr/>
        </p:nvSpPr>
        <p:spPr>
          <a:xfrm>
            <a:off x="411802" y="522513"/>
            <a:ext cx="1457191" cy="50241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게임 </a:t>
            </a:r>
            <a:r>
              <a:rPr lang="ko-KR" altLang="en-US" dirty="0" err="1"/>
              <a:t>대기방</a:t>
            </a:r>
            <a:endParaRPr lang="ko-KR" altLang="en-US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CAA664EC-9DAE-689E-673C-7742E8B5E7A4}"/>
              </a:ext>
            </a:extLst>
          </p:cNvPr>
          <p:cNvSpPr/>
          <p:nvPr/>
        </p:nvSpPr>
        <p:spPr>
          <a:xfrm>
            <a:off x="2800671" y="1165975"/>
            <a:ext cx="1245997" cy="1230924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학교 </a:t>
            </a:r>
            <a:r>
              <a:rPr lang="ko-KR" altLang="en-US" dirty="0" err="1"/>
              <a:t>엠블럼</a:t>
            </a:r>
            <a:endParaRPr lang="ko-KR" altLang="en-US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23D9BBE4-225D-41B2-F509-D610C807DEF7}"/>
              </a:ext>
            </a:extLst>
          </p:cNvPr>
          <p:cNvSpPr/>
          <p:nvPr/>
        </p:nvSpPr>
        <p:spPr>
          <a:xfrm>
            <a:off x="2800671" y="2564371"/>
            <a:ext cx="1245997" cy="1230924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학교 </a:t>
            </a:r>
            <a:r>
              <a:rPr lang="ko-KR" altLang="en-US" dirty="0" err="1"/>
              <a:t>엠블럼</a:t>
            </a:r>
            <a:endParaRPr lang="ko-KR" altLang="en-US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270B5CE9-99F1-9BAC-497C-BBBE0D193DFF}"/>
              </a:ext>
            </a:extLst>
          </p:cNvPr>
          <p:cNvSpPr/>
          <p:nvPr/>
        </p:nvSpPr>
        <p:spPr>
          <a:xfrm>
            <a:off x="2800671" y="3962767"/>
            <a:ext cx="1245997" cy="1230924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학교 </a:t>
            </a:r>
            <a:r>
              <a:rPr lang="ko-KR" altLang="en-US" dirty="0" err="1"/>
              <a:t>엠블럼</a:t>
            </a:r>
            <a:endParaRPr lang="ko-KR" altLang="en-US" dirty="0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E2591B4E-67CD-51F4-0BA0-4BC5ED0D0C05}"/>
              </a:ext>
            </a:extLst>
          </p:cNvPr>
          <p:cNvSpPr/>
          <p:nvPr/>
        </p:nvSpPr>
        <p:spPr>
          <a:xfrm>
            <a:off x="4470098" y="1547261"/>
            <a:ext cx="2174488" cy="468351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아이디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C65E695A-3C11-F72B-2B93-D4CCAFCA2B00}"/>
              </a:ext>
            </a:extLst>
          </p:cNvPr>
          <p:cNvSpPr/>
          <p:nvPr/>
        </p:nvSpPr>
        <p:spPr>
          <a:xfrm>
            <a:off x="4470098" y="2903994"/>
            <a:ext cx="2174488" cy="468351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아이디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0FAF1203-2736-8566-54C9-18F03CB7E0F2}"/>
              </a:ext>
            </a:extLst>
          </p:cNvPr>
          <p:cNvSpPr/>
          <p:nvPr/>
        </p:nvSpPr>
        <p:spPr>
          <a:xfrm>
            <a:off x="4496118" y="4344053"/>
            <a:ext cx="2174488" cy="468351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아이디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06BADA2-CEF0-806A-5E04-F0C785B257E3}"/>
              </a:ext>
            </a:extLst>
          </p:cNvPr>
          <p:cNvSpPr/>
          <p:nvPr/>
        </p:nvSpPr>
        <p:spPr>
          <a:xfrm>
            <a:off x="7672039" y="4344053"/>
            <a:ext cx="1159727" cy="84963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준비완료</a:t>
            </a:r>
          </a:p>
        </p:txBody>
      </p:sp>
    </p:spTree>
    <p:extLst>
      <p:ext uri="{BB962C8B-B14F-4D97-AF65-F5344CB8AC3E}">
        <p14:creationId xmlns:p14="http://schemas.microsoft.com/office/powerpoint/2010/main" val="5463000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4542043-F639-53BB-DD52-318B775231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2892" y="522513"/>
            <a:ext cx="7191653" cy="5400989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C92CE8A-B259-71DD-1281-68C6B5DC3BB7}"/>
              </a:ext>
            </a:extLst>
          </p:cNvPr>
          <p:cNvSpPr/>
          <p:nvPr/>
        </p:nvSpPr>
        <p:spPr>
          <a:xfrm>
            <a:off x="411802" y="522513"/>
            <a:ext cx="1457191" cy="50241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전체 게시판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345B54A-3614-E0E5-3157-014D3D139510}"/>
              </a:ext>
            </a:extLst>
          </p:cNvPr>
          <p:cNvSpPr/>
          <p:nvPr/>
        </p:nvSpPr>
        <p:spPr>
          <a:xfrm>
            <a:off x="2915324" y="4834935"/>
            <a:ext cx="2783394" cy="50241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채팅 입력 창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C6328A5-7FFD-C4CC-E80D-DCBF0A7CBDC7}"/>
              </a:ext>
            </a:extLst>
          </p:cNvPr>
          <p:cNvSpPr/>
          <p:nvPr/>
        </p:nvSpPr>
        <p:spPr>
          <a:xfrm>
            <a:off x="2897455" y="1009858"/>
            <a:ext cx="2783394" cy="3552093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전체 게시판 채팅 창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3D48F462-56C7-4D51-D9D5-6C92B196913B}"/>
              </a:ext>
            </a:extLst>
          </p:cNvPr>
          <p:cNvSpPr/>
          <p:nvPr/>
        </p:nvSpPr>
        <p:spPr>
          <a:xfrm>
            <a:off x="6893168" y="1009858"/>
            <a:ext cx="1245997" cy="1230924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학교 </a:t>
            </a:r>
            <a:r>
              <a:rPr lang="ko-KR" altLang="en-US" dirty="0" err="1"/>
              <a:t>엠블럼</a:t>
            </a:r>
            <a:endParaRPr lang="ko-KR" altLang="en-US" dirty="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7E66A0A7-15CD-14DA-D4AC-2B21E27B93F9}"/>
              </a:ext>
            </a:extLst>
          </p:cNvPr>
          <p:cNvSpPr/>
          <p:nvPr/>
        </p:nvSpPr>
        <p:spPr>
          <a:xfrm>
            <a:off x="6893168" y="2408254"/>
            <a:ext cx="1245997" cy="1230924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학교 </a:t>
            </a:r>
            <a:r>
              <a:rPr lang="ko-KR" altLang="en-US" dirty="0" err="1"/>
              <a:t>엠블럼</a:t>
            </a:r>
            <a:endParaRPr lang="ko-KR" altLang="en-US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49AB36FD-6891-E461-61BA-85B8BABC23A7}"/>
              </a:ext>
            </a:extLst>
          </p:cNvPr>
          <p:cNvSpPr/>
          <p:nvPr/>
        </p:nvSpPr>
        <p:spPr>
          <a:xfrm>
            <a:off x="6893168" y="3806650"/>
            <a:ext cx="1245997" cy="1230924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학교 </a:t>
            </a:r>
            <a:r>
              <a:rPr lang="ko-KR" altLang="en-US" dirty="0" err="1"/>
              <a:t>엠블럼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034521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4542043-F639-53BB-DD52-318B775231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2892" y="522513"/>
            <a:ext cx="7191653" cy="5400989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C92CE8A-B259-71DD-1281-68C6B5DC3BB7}"/>
              </a:ext>
            </a:extLst>
          </p:cNvPr>
          <p:cNvSpPr/>
          <p:nvPr/>
        </p:nvSpPr>
        <p:spPr>
          <a:xfrm>
            <a:off x="411802" y="522513"/>
            <a:ext cx="1457191" cy="50241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학교 게시판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345B54A-3614-E0E5-3157-014D3D139510}"/>
              </a:ext>
            </a:extLst>
          </p:cNvPr>
          <p:cNvSpPr/>
          <p:nvPr/>
        </p:nvSpPr>
        <p:spPr>
          <a:xfrm>
            <a:off x="2915324" y="4834935"/>
            <a:ext cx="2783394" cy="50241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채팅 입력 창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C6328A5-7FFD-C4CC-E80D-DCBF0A7CBDC7}"/>
              </a:ext>
            </a:extLst>
          </p:cNvPr>
          <p:cNvSpPr/>
          <p:nvPr/>
        </p:nvSpPr>
        <p:spPr>
          <a:xfrm>
            <a:off x="2897455" y="1009858"/>
            <a:ext cx="2783394" cy="3552093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학교 게시판 채팅 창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B6623A5A-2FA8-5132-94D6-929F77D20078}"/>
              </a:ext>
            </a:extLst>
          </p:cNvPr>
          <p:cNvSpPr/>
          <p:nvPr/>
        </p:nvSpPr>
        <p:spPr>
          <a:xfrm>
            <a:off x="6281895" y="1825868"/>
            <a:ext cx="2411604" cy="2411604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본인 학교</a:t>
            </a:r>
            <a:br>
              <a:rPr lang="en-US" altLang="ko-KR" dirty="0"/>
            </a:br>
            <a:r>
              <a:rPr lang="ko-KR" altLang="en-US" dirty="0" err="1"/>
              <a:t>엠블럼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790522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4542043-F639-53BB-DD52-318B775231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2892" y="522513"/>
            <a:ext cx="7191653" cy="5400989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C92CE8A-B259-71DD-1281-68C6B5DC3BB7}"/>
              </a:ext>
            </a:extLst>
          </p:cNvPr>
          <p:cNvSpPr/>
          <p:nvPr/>
        </p:nvSpPr>
        <p:spPr>
          <a:xfrm>
            <a:off x="411802" y="522513"/>
            <a:ext cx="1457191" cy="50241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친구 추가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345B54A-3614-E0E5-3157-014D3D139510}"/>
              </a:ext>
            </a:extLst>
          </p:cNvPr>
          <p:cNvSpPr/>
          <p:nvPr/>
        </p:nvSpPr>
        <p:spPr>
          <a:xfrm>
            <a:off x="2915324" y="4834935"/>
            <a:ext cx="2783394" cy="50241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친구 </a:t>
            </a:r>
            <a:r>
              <a:rPr lang="en-US" altLang="ko-KR" dirty="0"/>
              <a:t>id </a:t>
            </a:r>
            <a:r>
              <a:rPr lang="ko-KR" altLang="en-US" dirty="0"/>
              <a:t>입력 창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C072624-CE1A-B3DC-BD9E-CEB7B46279C2}"/>
              </a:ext>
            </a:extLst>
          </p:cNvPr>
          <p:cNvSpPr/>
          <p:nvPr/>
        </p:nvSpPr>
        <p:spPr>
          <a:xfrm>
            <a:off x="6096000" y="4834935"/>
            <a:ext cx="1457191" cy="50241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추가 버튼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69D9A19-0827-0154-1B3E-25381BCBFA74}"/>
              </a:ext>
            </a:extLst>
          </p:cNvPr>
          <p:cNvSpPr/>
          <p:nvPr/>
        </p:nvSpPr>
        <p:spPr>
          <a:xfrm>
            <a:off x="2915323" y="869795"/>
            <a:ext cx="4637868" cy="337899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친구 목록</a:t>
            </a:r>
          </a:p>
        </p:txBody>
      </p:sp>
    </p:spTree>
    <p:extLst>
      <p:ext uri="{BB962C8B-B14F-4D97-AF65-F5344CB8AC3E}">
        <p14:creationId xmlns:p14="http://schemas.microsoft.com/office/powerpoint/2010/main" val="27686058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타원 23">
            <a:extLst>
              <a:ext uri="{FF2B5EF4-FFF2-40B4-BE49-F238E27FC236}">
                <a16:creationId xmlns:a16="http://schemas.microsoft.com/office/drawing/2014/main" id="{CBA96EB2-B799-C922-6B90-6B1D7742BFE3}"/>
              </a:ext>
            </a:extLst>
          </p:cNvPr>
          <p:cNvSpPr/>
          <p:nvPr/>
        </p:nvSpPr>
        <p:spPr>
          <a:xfrm>
            <a:off x="9573566" y="4936253"/>
            <a:ext cx="1047542" cy="1002322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FF0000"/>
                </a:solidFill>
              </a:rPr>
              <a:t>스킬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32EA61F-ECD6-3088-E114-412C9FC3FF46}"/>
              </a:ext>
            </a:extLst>
          </p:cNvPr>
          <p:cNvSpPr/>
          <p:nvPr/>
        </p:nvSpPr>
        <p:spPr>
          <a:xfrm>
            <a:off x="793820" y="572756"/>
            <a:ext cx="10389995" cy="557683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D3E84806-7D7D-344C-12FA-9906B4854076}"/>
              </a:ext>
            </a:extLst>
          </p:cNvPr>
          <p:cNvSpPr/>
          <p:nvPr/>
        </p:nvSpPr>
        <p:spPr>
          <a:xfrm>
            <a:off x="1008185" y="708409"/>
            <a:ext cx="499068" cy="4772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DB41F7BD-0BF3-E190-6674-6974F5DC2F6D}"/>
              </a:ext>
            </a:extLst>
          </p:cNvPr>
          <p:cNvSpPr/>
          <p:nvPr/>
        </p:nvSpPr>
        <p:spPr>
          <a:xfrm>
            <a:off x="1008185" y="1914209"/>
            <a:ext cx="499068" cy="4772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84CFCF1-305B-CB44-BB3B-BC6277D9393A}"/>
              </a:ext>
            </a:extLst>
          </p:cNvPr>
          <p:cNvSpPr/>
          <p:nvPr/>
        </p:nvSpPr>
        <p:spPr>
          <a:xfrm>
            <a:off x="925706" y="4089678"/>
            <a:ext cx="2538883" cy="184889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채팅</a:t>
            </a: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CAF21064-EF55-4DE2-BFED-CE2DC15C0400}"/>
              </a:ext>
            </a:extLst>
          </p:cNvPr>
          <p:cNvSpPr/>
          <p:nvPr/>
        </p:nvSpPr>
        <p:spPr>
          <a:xfrm>
            <a:off x="1008185" y="1311309"/>
            <a:ext cx="499068" cy="4772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1CF0C8E6-BE0A-BCFD-CF89-8A5F8E4D4240}"/>
              </a:ext>
            </a:extLst>
          </p:cNvPr>
          <p:cNvSpPr/>
          <p:nvPr/>
        </p:nvSpPr>
        <p:spPr>
          <a:xfrm>
            <a:off x="6243377" y="5426110"/>
            <a:ext cx="499068" cy="4772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27A6A074-6712-99DA-02FC-9B53CFED35DA}"/>
              </a:ext>
            </a:extLst>
          </p:cNvPr>
          <p:cNvSpPr/>
          <p:nvPr/>
        </p:nvSpPr>
        <p:spPr>
          <a:xfrm>
            <a:off x="4605495" y="5426110"/>
            <a:ext cx="499068" cy="4772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BC2782CE-402F-630F-BBBF-4CAB897DCD42}"/>
              </a:ext>
            </a:extLst>
          </p:cNvPr>
          <p:cNvSpPr/>
          <p:nvPr/>
        </p:nvSpPr>
        <p:spPr>
          <a:xfrm>
            <a:off x="5154805" y="5426110"/>
            <a:ext cx="499068" cy="4772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B96805CA-E4E5-8E4F-4269-08872A31EBA4}"/>
              </a:ext>
            </a:extLst>
          </p:cNvPr>
          <p:cNvSpPr/>
          <p:nvPr/>
        </p:nvSpPr>
        <p:spPr>
          <a:xfrm>
            <a:off x="5699091" y="5426110"/>
            <a:ext cx="499068" cy="4772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6F138BC6-4B16-4F03-943E-B04FE3EA7B09}"/>
              </a:ext>
            </a:extLst>
          </p:cNvPr>
          <p:cNvSpPr/>
          <p:nvPr/>
        </p:nvSpPr>
        <p:spPr>
          <a:xfrm>
            <a:off x="10363198" y="5461279"/>
            <a:ext cx="499068" cy="4772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77BC7291-F693-007D-7E2B-616F00046BD3}"/>
              </a:ext>
            </a:extLst>
          </p:cNvPr>
          <p:cNvSpPr/>
          <p:nvPr/>
        </p:nvSpPr>
        <p:spPr>
          <a:xfrm>
            <a:off x="9324032" y="5461279"/>
            <a:ext cx="499068" cy="4772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0B7B384D-1735-CB47-8A17-185ED0803FBB}"/>
              </a:ext>
            </a:extLst>
          </p:cNvPr>
          <p:cNvSpPr/>
          <p:nvPr/>
        </p:nvSpPr>
        <p:spPr>
          <a:xfrm>
            <a:off x="9823100" y="4697605"/>
            <a:ext cx="499068" cy="4772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9BA5F9D2-265E-CCF3-10A9-714F6E6F9719}"/>
              </a:ext>
            </a:extLst>
          </p:cNvPr>
          <p:cNvSpPr/>
          <p:nvPr/>
        </p:nvSpPr>
        <p:spPr>
          <a:xfrm>
            <a:off x="6798967" y="5426110"/>
            <a:ext cx="499068" cy="4772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AD39FF2-BB41-5F5D-AD3E-D4BE56B8CF5D}"/>
              </a:ext>
            </a:extLst>
          </p:cNvPr>
          <p:cNvSpPr txBox="1"/>
          <p:nvPr/>
        </p:nvSpPr>
        <p:spPr>
          <a:xfrm>
            <a:off x="4605495" y="6159646"/>
            <a:ext cx="24618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물약 </a:t>
            </a:r>
            <a:r>
              <a:rPr lang="en-US" altLang="ko-KR" dirty="0"/>
              <a:t>5</a:t>
            </a:r>
            <a:r>
              <a:rPr lang="ko-KR" altLang="en-US" dirty="0"/>
              <a:t>종</a:t>
            </a: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D887DCCA-5FA2-A93B-7828-04BB31F54764}"/>
              </a:ext>
            </a:extLst>
          </p:cNvPr>
          <p:cNvSpPr/>
          <p:nvPr/>
        </p:nvSpPr>
        <p:spPr>
          <a:xfrm>
            <a:off x="5531617" y="708409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시간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19C5ABF-2053-D3B1-6B78-AD6E4D2CAEDC}"/>
              </a:ext>
            </a:extLst>
          </p:cNvPr>
          <p:cNvSpPr txBox="1"/>
          <p:nvPr/>
        </p:nvSpPr>
        <p:spPr>
          <a:xfrm>
            <a:off x="723063" y="193369"/>
            <a:ext cx="1611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작은 물약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B3F045B5-736C-E42D-A0E3-D0C2B45F967B}"/>
              </a:ext>
            </a:extLst>
          </p:cNvPr>
          <p:cNvSpPr/>
          <p:nvPr/>
        </p:nvSpPr>
        <p:spPr>
          <a:xfrm>
            <a:off x="4491613" y="4936253"/>
            <a:ext cx="2954216" cy="33913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상호작용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ED1E29F-66FF-F0EC-8122-E7D7825DB0F1}"/>
              </a:ext>
            </a:extLst>
          </p:cNvPr>
          <p:cNvSpPr txBox="1"/>
          <p:nvPr/>
        </p:nvSpPr>
        <p:spPr>
          <a:xfrm>
            <a:off x="7445829" y="1085222"/>
            <a:ext cx="26427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스킬이랑</a:t>
            </a:r>
            <a:r>
              <a:rPr lang="ko-KR" altLang="en-US" dirty="0"/>
              <a:t> 아이템은 사진</a:t>
            </a:r>
            <a:endParaRPr lang="en-US" altLang="ko-KR" dirty="0"/>
          </a:p>
          <a:p>
            <a:r>
              <a:rPr lang="ko-KR" altLang="en-US" dirty="0"/>
              <a:t>시간 나중에</a:t>
            </a:r>
            <a:endParaRPr lang="en-US" altLang="ko-KR" dirty="0"/>
          </a:p>
          <a:p>
            <a:r>
              <a:rPr lang="ko-KR" altLang="en-US" dirty="0"/>
              <a:t>채팅 연한 박스</a:t>
            </a:r>
          </a:p>
        </p:txBody>
      </p:sp>
    </p:spTree>
    <p:extLst>
      <p:ext uri="{BB962C8B-B14F-4D97-AF65-F5344CB8AC3E}">
        <p14:creationId xmlns:p14="http://schemas.microsoft.com/office/powerpoint/2010/main" val="30371869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941</TotalTime>
  <Words>165</Words>
  <Application>Microsoft Office PowerPoint</Application>
  <PresentationFormat>와이드스크린</PresentationFormat>
  <Paragraphs>58</Paragraphs>
  <Slides>20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3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자은 박</dc:creator>
  <cp:lastModifiedBy>자은 박</cp:lastModifiedBy>
  <cp:revision>130</cp:revision>
  <dcterms:created xsi:type="dcterms:W3CDTF">2024-04-23T13:47:40Z</dcterms:created>
  <dcterms:modified xsi:type="dcterms:W3CDTF">2024-04-29T06:45:58Z</dcterms:modified>
</cp:coreProperties>
</file>